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0" r:id="rId4"/>
    <p:sldId id="264" r:id="rId5"/>
    <p:sldId id="265" r:id="rId6"/>
    <p:sldId id="266" r:id="rId7"/>
    <p:sldId id="281" r:id="rId8"/>
    <p:sldId id="282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28/11/2018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9169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28/11/2018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22746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28/11/2018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821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28/11/2018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9013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28/11/2018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4019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28/11/2018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594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28/11/2018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549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28/11/2018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700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28/11/2018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5282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28/11/2018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915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28/11/2018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6808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FC342-3E95-499A-B08F-2FBBB77BF742}" type="datetimeFigureOut">
              <a:rPr lang="vi-VN" smtClean="0"/>
              <a:t>28/11/2018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7173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Reformat_Kinh_Dai_Bao_Tich_only_tracking_Verdana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Nhẫn</a:t>
            </a:r>
            <a:r>
              <a:rPr lang="en-US" dirty="0" smtClean="0"/>
              <a:t> </a:t>
            </a:r>
            <a:r>
              <a:rPr lang="en-US" dirty="0" err="1" smtClean="0"/>
              <a:t>nhục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Sân</a:t>
            </a:r>
            <a:r>
              <a:rPr lang="en-US" dirty="0" smtClean="0"/>
              <a:t> </a:t>
            </a:r>
            <a:r>
              <a:rPr lang="en-US" dirty="0" err="1" smtClean="0"/>
              <a:t>hận</a:t>
            </a:r>
            <a:endParaRPr lang="vi-V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8998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smtClean="0"/>
              <a:t>PHÚ LÂU NA </a:t>
            </a:r>
            <a:br>
              <a:rPr lang="en-US" dirty="0" smtClean="0"/>
            </a:br>
            <a:r>
              <a:rPr lang="en-US" dirty="0" err="1" smtClean="0"/>
              <a:t>phẩm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Thiện</a:t>
            </a:r>
            <a:r>
              <a:rPr lang="en-US" dirty="0" smtClean="0"/>
              <a:t> </a:t>
            </a:r>
            <a:r>
              <a:rPr lang="en-US" dirty="0" err="1" smtClean="0"/>
              <a:t>Căn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599"/>
          </a:xfrm>
        </p:spPr>
        <p:txBody>
          <a:bodyPr numCol="1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Nầy</a:t>
            </a:r>
            <a:r>
              <a:rPr lang="en-US" dirty="0" smtClean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Kiền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! </a:t>
            </a:r>
            <a:r>
              <a:rPr lang="en-US" dirty="0" err="1"/>
              <a:t>Thuở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ta </a:t>
            </a:r>
            <a:r>
              <a:rPr lang="en-US" dirty="0" err="1"/>
              <a:t>thật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sâu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hạnh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? </a:t>
            </a:r>
            <a:r>
              <a:rPr lang="en-US" dirty="0" err="1"/>
              <a:t>Lúc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ta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vầy</a:t>
            </a:r>
            <a:r>
              <a:rPr lang="en-US" dirty="0"/>
              <a:t>: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ở </a:t>
            </a:r>
            <a:r>
              <a:rPr lang="en-US" dirty="0" err="1"/>
              <a:t>mười</a:t>
            </a:r>
            <a:r>
              <a:rPr lang="en-US" dirty="0"/>
              <a:t> </a:t>
            </a:r>
            <a:r>
              <a:rPr lang="en-US" dirty="0" err="1"/>
              <a:t>phương</a:t>
            </a:r>
            <a:r>
              <a:rPr lang="en-US" dirty="0"/>
              <a:t>,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sắc</a:t>
            </a:r>
            <a:r>
              <a:rPr lang="en-US" dirty="0"/>
              <a:t> hay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sắc</a:t>
            </a:r>
            <a:r>
              <a:rPr lang="en-US" dirty="0"/>
              <a:t>,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tưởng</a:t>
            </a:r>
            <a:r>
              <a:rPr lang="en-US" dirty="0"/>
              <a:t> hay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tưởng</a:t>
            </a:r>
            <a:r>
              <a:rPr lang="en-US" dirty="0"/>
              <a:t>, </a:t>
            </a:r>
            <a:r>
              <a:rPr lang="en-US" dirty="0" err="1"/>
              <a:t>hoặc</a:t>
            </a:r>
            <a:r>
              <a:rPr lang="en-US" dirty="0"/>
              <a:t> phi </a:t>
            </a:r>
            <a:r>
              <a:rPr lang="en-US" dirty="0" err="1"/>
              <a:t>hữu</a:t>
            </a:r>
            <a:r>
              <a:rPr lang="en-US" dirty="0"/>
              <a:t> </a:t>
            </a:r>
            <a:r>
              <a:rPr lang="en-US" dirty="0" err="1"/>
              <a:t>tưởng</a:t>
            </a:r>
            <a:r>
              <a:rPr lang="en-US" dirty="0"/>
              <a:t> phi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tưởng</a:t>
            </a:r>
            <a:r>
              <a:rPr lang="en-US" dirty="0"/>
              <a:t>, </a:t>
            </a:r>
            <a:r>
              <a:rPr lang="en-US" dirty="0" err="1"/>
              <a:t>giả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chỗ</a:t>
            </a:r>
            <a:r>
              <a:rPr lang="en-US" dirty="0"/>
              <a:t> ta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nói</a:t>
            </a:r>
            <a:r>
              <a:rPr lang="en-US" dirty="0"/>
              <a:t> </a:t>
            </a:r>
            <a:r>
              <a:rPr lang="en-US" dirty="0" err="1"/>
              <a:t>rằng</a:t>
            </a:r>
            <a:r>
              <a:rPr lang="en-US" dirty="0"/>
              <a:t>: </a:t>
            </a:r>
            <a:r>
              <a:rPr lang="en-US" dirty="0" err="1"/>
              <a:t>Ông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Thượng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, </a:t>
            </a:r>
            <a:r>
              <a:rPr lang="en-US" dirty="0" err="1"/>
              <a:t>chúng</a:t>
            </a:r>
            <a:r>
              <a:rPr lang="en-US" dirty="0"/>
              <a:t> ta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đông</a:t>
            </a:r>
            <a:r>
              <a:rPr lang="en-US" dirty="0"/>
              <a:t> </a:t>
            </a:r>
            <a:r>
              <a:rPr lang="en-US" dirty="0" err="1"/>
              <a:t>thiếu</a:t>
            </a:r>
            <a:r>
              <a:rPr lang="en-US" dirty="0"/>
              <a:t> </a:t>
            </a:r>
            <a:r>
              <a:rPr lang="en-US" dirty="0" err="1"/>
              <a:t>thốn</a:t>
            </a:r>
            <a:r>
              <a:rPr lang="en-US" dirty="0"/>
              <a:t> </a:t>
            </a:r>
            <a:r>
              <a:rPr lang="en-US" dirty="0" err="1"/>
              <a:t>ngũ</a:t>
            </a:r>
            <a:r>
              <a:rPr lang="en-US" dirty="0"/>
              <a:t> </a:t>
            </a:r>
            <a:r>
              <a:rPr lang="en-US" dirty="0" err="1"/>
              <a:t>dục</a:t>
            </a:r>
            <a:r>
              <a:rPr lang="en-US" dirty="0"/>
              <a:t> </a:t>
            </a:r>
            <a:r>
              <a:rPr lang="en-US" dirty="0" err="1"/>
              <a:t>lạc</a:t>
            </a:r>
            <a:r>
              <a:rPr lang="en-US" dirty="0"/>
              <a:t>, </a:t>
            </a:r>
            <a:r>
              <a:rPr lang="en-US" dirty="0" err="1"/>
              <a:t>thiếu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sống</a:t>
            </a:r>
            <a:r>
              <a:rPr lang="en-US" dirty="0"/>
              <a:t>,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ông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cung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đủ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ông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Thượng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 smtClean="0"/>
              <a:t>.</a:t>
            </a:r>
            <a:endParaRPr lang="vi-VN" dirty="0" smtClean="0"/>
          </a:p>
          <a:p>
            <a:pPr marL="0" indent="0">
              <a:buNone/>
            </a:pPr>
            <a:r>
              <a:rPr lang="en-US" dirty="0" err="1" smtClean="0"/>
              <a:t>Vì</a:t>
            </a:r>
            <a:r>
              <a:rPr lang="en-US" dirty="0" smtClean="0"/>
              <a:t> </a:t>
            </a:r>
            <a:r>
              <a:rPr lang="en-US" dirty="0" err="1" smtClean="0"/>
              <a:t>chẳng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vừa</a:t>
            </a:r>
            <a:r>
              <a:rPr lang="en-US" dirty="0" smtClean="0"/>
              <a:t> ý </a:t>
            </a:r>
            <a:r>
              <a:rPr lang="en-US" dirty="0" err="1" smtClean="0"/>
              <a:t>nên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chúng</a:t>
            </a:r>
            <a:r>
              <a:rPr lang="en-US" dirty="0" smtClean="0"/>
              <a:t> </a:t>
            </a:r>
            <a:r>
              <a:rPr lang="en-US" dirty="0" err="1" smtClean="0"/>
              <a:t>sanh</a:t>
            </a:r>
            <a:r>
              <a:rPr lang="en-US" dirty="0" smtClean="0"/>
              <a:t> </a:t>
            </a:r>
            <a:r>
              <a:rPr lang="en-US" dirty="0" err="1" smtClean="0"/>
              <a:t>ấy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</a:t>
            </a:r>
            <a:r>
              <a:rPr lang="en-US" dirty="0" err="1" smtClean="0"/>
              <a:t>ác</a:t>
            </a:r>
            <a:r>
              <a:rPr lang="en-US" dirty="0" smtClean="0"/>
              <a:t> </a:t>
            </a:r>
            <a:r>
              <a:rPr lang="en-US" dirty="0" err="1" smtClean="0"/>
              <a:t>khẩu</a:t>
            </a:r>
            <a:r>
              <a:rPr lang="en-US" dirty="0" smtClean="0"/>
              <a:t> </a:t>
            </a:r>
            <a:r>
              <a:rPr lang="en-US" dirty="0" err="1" smtClean="0"/>
              <a:t>mắng</a:t>
            </a:r>
            <a:r>
              <a:rPr lang="en-US" dirty="0" smtClean="0"/>
              <a:t> </a:t>
            </a:r>
            <a:r>
              <a:rPr lang="en-US" dirty="0" err="1" smtClean="0"/>
              <a:t>nhiếc</a:t>
            </a:r>
            <a:r>
              <a:rPr lang="en-US" dirty="0" smtClean="0"/>
              <a:t> </a:t>
            </a:r>
            <a:r>
              <a:rPr lang="en-US" dirty="0" err="1" smtClean="0"/>
              <a:t>chửi</a:t>
            </a:r>
            <a:r>
              <a:rPr lang="en-US" dirty="0" smtClean="0"/>
              <a:t> </a:t>
            </a:r>
            <a:r>
              <a:rPr lang="en-US" dirty="0" err="1" smtClean="0"/>
              <a:t>rủa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dao</a:t>
            </a:r>
            <a:r>
              <a:rPr lang="en-US" dirty="0" smtClean="0"/>
              <a:t> </a:t>
            </a:r>
            <a:r>
              <a:rPr lang="en-US" dirty="0" err="1" smtClean="0"/>
              <a:t>gậy</a:t>
            </a:r>
            <a:r>
              <a:rPr lang="en-US" dirty="0" smtClean="0"/>
              <a:t> </a:t>
            </a:r>
            <a:r>
              <a:rPr lang="en-US" dirty="0" err="1" smtClean="0"/>
              <a:t>ngói</a:t>
            </a:r>
            <a:r>
              <a:rPr lang="en-US" dirty="0" smtClean="0"/>
              <a:t> </a:t>
            </a:r>
            <a:r>
              <a:rPr lang="en-US" dirty="0" err="1" smtClean="0"/>
              <a:t>đá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hại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 ta, </a:t>
            </a:r>
            <a:r>
              <a:rPr lang="en-US" dirty="0" err="1" smtClean="0"/>
              <a:t>lúc</a:t>
            </a:r>
            <a:r>
              <a:rPr lang="en-US" dirty="0" smtClean="0"/>
              <a:t> </a:t>
            </a:r>
            <a:r>
              <a:rPr lang="en-US" dirty="0" err="1" smtClean="0"/>
              <a:t>ấy</a:t>
            </a:r>
            <a:r>
              <a:rPr lang="en-US" dirty="0" smtClean="0"/>
              <a:t> ta </a:t>
            </a:r>
            <a:r>
              <a:rPr lang="en-US" dirty="0" err="1" smtClean="0"/>
              <a:t>chẳng</a:t>
            </a:r>
            <a:r>
              <a:rPr lang="en-US" dirty="0" smtClean="0"/>
              <a:t> </a:t>
            </a:r>
            <a:r>
              <a:rPr lang="en-US" dirty="0" err="1" smtClean="0"/>
              <a:t>nên</a:t>
            </a:r>
            <a:r>
              <a:rPr lang="en-US" dirty="0" smtClean="0"/>
              <a:t> </a:t>
            </a:r>
            <a:r>
              <a:rPr lang="en-US" dirty="0" err="1" smtClean="0"/>
              <a:t>giận</a:t>
            </a:r>
            <a:r>
              <a:rPr lang="en-US" dirty="0" smtClean="0"/>
              <a:t> </a:t>
            </a:r>
            <a:r>
              <a:rPr lang="en-US" dirty="0" err="1" smtClean="0"/>
              <a:t>hờn</a:t>
            </a:r>
            <a:r>
              <a:rPr lang="en-US" dirty="0" smtClean="0"/>
              <a:t>, </a:t>
            </a:r>
            <a:r>
              <a:rPr lang="en-US" dirty="0" err="1" smtClean="0"/>
              <a:t>chẳng</a:t>
            </a:r>
            <a:r>
              <a:rPr lang="en-US" dirty="0" smtClean="0"/>
              <a:t> </a:t>
            </a:r>
            <a:r>
              <a:rPr lang="en-US" dirty="0" err="1" smtClean="0"/>
              <a:t>nên</a:t>
            </a:r>
            <a:r>
              <a:rPr lang="en-US" dirty="0" smtClean="0"/>
              <a:t> </a:t>
            </a:r>
            <a:r>
              <a:rPr lang="en-US" dirty="0" err="1" smtClean="0"/>
              <a:t>hối</a:t>
            </a:r>
            <a:r>
              <a:rPr lang="en-US" dirty="0" smtClean="0"/>
              <a:t> </a:t>
            </a:r>
            <a:r>
              <a:rPr lang="en-US" dirty="0" err="1" smtClean="0"/>
              <a:t>hận</a:t>
            </a:r>
            <a:r>
              <a:rPr lang="en-US" dirty="0" smtClean="0"/>
              <a:t>. Ta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phục</a:t>
            </a:r>
            <a:r>
              <a:rPr lang="en-US" dirty="0" smtClean="0"/>
              <a:t> </a:t>
            </a:r>
            <a:r>
              <a:rPr lang="en-US" dirty="0" err="1" smtClean="0"/>
              <a:t>tâm</a:t>
            </a:r>
            <a:r>
              <a:rPr lang="en-US" dirty="0" smtClean="0"/>
              <a:t> </a:t>
            </a:r>
            <a:r>
              <a:rPr lang="en-US" dirty="0" err="1" smtClean="0"/>
              <a:t>mình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vầy</a:t>
            </a:r>
            <a:r>
              <a:rPr lang="en-US" dirty="0" smtClean="0"/>
              <a:t>: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chúng</a:t>
            </a:r>
            <a:r>
              <a:rPr lang="en-US" dirty="0" smtClean="0"/>
              <a:t> </a:t>
            </a:r>
            <a:r>
              <a:rPr lang="en-US" dirty="0" err="1" smtClean="0"/>
              <a:t>sanh</a:t>
            </a:r>
            <a:r>
              <a:rPr lang="en-US" dirty="0" smtClean="0"/>
              <a:t> </a:t>
            </a:r>
            <a:r>
              <a:rPr lang="en-US" dirty="0" err="1" smtClean="0"/>
              <a:t>ấy</a:t>
            </a:r>
            <a:r>
              <a:rPr lang="en-US" dirty="0" smtClean="0"/>
              <a:t> </a:t>
            </a:r>
            <a:r>
              <a:rPr lang="en-US" dirty="0" err="1" smtClean="0"/>
              <a:t>ngu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chẳng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sanh</a:t>
            </a:r>
            <a:r>
              <a:rPr lang="en-US" dirty="0" smtClean="0"/>
              <a:t> </a:t>
            </a:r>
            <a:r>
              <a:rPr lang="en-US" dirty="0" err="1" smtClean="0"/>
              <a:t>khởi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</a:t>
            </a:r>
            <a:r>
              <a:rPr lang="en-US" dirty="0" err="1" smtClean="0"/>
              <a:t>ngu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.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chúng</a:t>
            </a:r>
            <a:r>
              <a:rPr lang="en-US" dirty="0" smtClean="0"/>
              <a:t> </a:t>
            </a:r>
            <a:r>
              <a:rPr lang="en-US" dirty="0" err="1" smtClean="0"/>
              <a:t>sanh</a:t>
            </a:r>
            <a:r>
              <a:rPr lang="en-US" dirty="0" smtClean="0"/>
              <a:t> </a:t>
            </a:r>
            <a:r>
              <a:rPr lang="en-US" dirty="0" err="1" smtClean="0"/>
              <a:t>ngu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ấy</a:t>
            </a:r>
            <a:r>
              <a:rPr lang="en-US" dirty="0" smtClean="0"/>
              <a:t> </a:t>
            </a:r>
            <a:r>
              <a:rPr lang="en-US" dirty="0" err="1" smtClean="0"/>
              <a:t>mà</a:t>
            </a:r>
            <a:r>
              <a:rPr lang="en-US" dirty="0" smtClean="0"/>
              <a:t> ta </a:t>
            </a:r>
            <a:r>
              <a:rPr lang="en-US" dirty="0" err="1" smtClean="0"/>
              <a:t>khởi</a:t>
            </a:r>
            <a:r>
              <a:rPr lang="en-US" dirty="0" smtClean="0"/>
              <a:t> </a:t>
            </a:r>
            <a:r>
              <a:rPr lang="en-US" dirty="0" err="1" smtClean="0"/>
              <a:t>giận</a:t>
            </a:r>
            <a:r>
              <a:rPr lang="en-US" dirty="0" smtClean="0"/>
              <a:t> </a:t>
            </a:r>
            <a:r>
              <a:rPr lang="en-US" dirty="0" err="1" smtClean="0"/>
              <a:t>hờn</a:t>
            </a:r>
            <a:r>
              <a:rPr lang="en-US" dirty="0" smtClean="0"/>
              <a:t>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</a:t>
            </a:r>
            <a:r>
              <a:rPr lang="en-US" dirty="0" err="1" smtClean="0"/>
              <a:t>họ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chẳng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đạo</a:t>
            </a:r>
            <a:r>
              <a:rPr lang="en-US" dirty="0" smtClean="0"/>
              <a:t>.</a:t>
            </a:r>
            <a:endParaRPr lang="vi-VN" dirty="0" smtClean="0"/>
          </a:p>
          <a:p>
            <a:pPr marL="0" indent="0">
              <a:buNone/>
            </a:pPr>
            <a:r>
              <a:rPr lang="en-US" dirty="0" smtClean="0"/>
              <a:t>Nay </a:t>
            </a:r>
            <a:r>
              <a:rPr lang="en-US" dirty="0"/>
              <a:t>ta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đạo</a:t>
            </a:r>
            <a:r>
              <a:rPr lang="en-US" dirty="0"/>
              <a:t> </a:t>
            </a:r>
            <a:r>
              <a:rPr lang="en-US" dirty="0" err="1"/>
              <a:t>lành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lãnh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, </a:t>
            </a:r>
            <a:r>
              <a:rPr lang="en-US" dirty="0" err="1"/>
              <a:t>lòng</a:t>
            </a:r>
            <a:r>
              <a:rPr lang="en-US" dirty="0"/>
              <a:t> ta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đất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đẳng</a:t>
            </a:r>
            <a:r>
              <a:rPr lang="en-US" dirty="0"/>
              <a:t> </a:t>
            </a:r>
            <a:r>
              <a:rPr lang="en-US" dirty="0" err="1"/>
              <a:t>hứng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xấu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Thuở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ta </a:t>
            </a:r>
            <a:r>
              <a:rPr lang="en-US" dirty="0" err="1"/>
              <a:t>sâu</a:t>
            </a:r>
            <a:r>
              <a:rPr lang="en-US" dirty="0"/>
              <a:t> </a:t>
            </a:r>
            <a:r>
              <a:rPr lang="en-US" dirty="0" err="1"/>
              <a:t>thật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.</a:t>
            </a:r>
            <a:endParaRPr lang="vi-VN" b="1" dirty="0" smtClean="0"/>
          </a:p>
        </p:txBody>
      </p:sp>
    </p:spTree>
    <p:extLst>
      <p:ext uri="{BB962C8B-B14F-4D97-AF65-F5344CB8AC3E}">
        <p14:creationId xmlns:p14="http://schemas.microsoft.com/office/powerpoint/2010/main" val="173484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smtClean="0"/>
              <a:t>PHÚ LÂU NA </a:t>
            </a:r>
            <a:br>
              <a:rPr lang="en-US" dirty="0" smtClean="0"/>
            </a:br>
            <a:r>
              <a:rPr lang="en-US" dirty="0" err="1" smtClean="0"/>
              <a:t>phẩm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Thiện</a:t>
            </a:r>
            <a:r>
              <a:rPr lang="en-US" dirty="0" smtClean="0"/>
              <a:t> </a:t>
            </a:r>
            <a:r>
              <a:rPr lang="en-US" dirty="0" err="1" smtClean="0"/>
              <a:t>Căn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599"/>
          </a:xfrm>
        </p:spPr>
        <p:txBody>
          <a:bodyPr numCol="1"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chúa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lúc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chiến</a:t>
            </a:r>
            <a:r>
              <a:rPr lang="en-US" dirty="0"/>
              <a:t> </a:t>
            </a:r>
            <a:r>
              <a:rPr lang="en-US" dirty="0" err="1"/>
              <a:t>trận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thối</a:t>
            </a:r>
            <a:r>
              <a:rPr lang="en-US" dirty="0"/>
              <a:t> </a:t>
            </a:r>
            <a:r>
              <a:rPr lang="en-US" dirty="0" err="1"/>
              <a:t>khuất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 </a:t>
            </a:r>
            <a:r>
              <a:rPr lang="en-US" dirty="0" err="1"/>
              <a:t>trống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 </a:t>
            </a:r>
            <a:r>
              <a:rPr lang="en-US" dirty="0" err="1"/>
              <a:t>loa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 </a:t>
            </a:r>
            <a:r>
              <a:rPr lang="en-US" dirty="0" err="1"/>
              <a:t>sừng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 </a:t>
            </a:r>
            <a:r>
              <a:rPr lang="en-US" dirty="0" err="1"/>
              <a:t>hô</a:t>
            </a:r>
            <a:r>
              <a:rPr lang="en-US" dirty="0"/>
              <a:t> to, </a:t>
            </a:r>
            <a:r>
              <a:rPr lang="en-US" dirty="0" err="1"/>
              <a:t>nghe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 </a:t>
            </a:r>
            <a:r>
              <a:rPr lang="en-US" dirty="0" err="1"/>
              <a:t>ghê</a:t>
            </a:r>
            <a:r>
              <a:rPr lang="en-US" dirty="0"/>
              <a:t> </a:t>
            </a:r>
            <a:r>
              <a:rPr lang="en-US" dirty="0" err="1"/>
              <a:t>rợn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sợ</a:t>
            </a:r>
            <a:r>
              <a:rPr lang="en-US" dirty="0"/>
              <a:t>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đựng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lạnh</a:t>
            </a:r>
            <a:r>
              <a:rPr lang="en-US" dirty="0"/>
              <a:t> </a:t>
            </a:r>
            <a:r>
              <a:rPr lang="en-US" dirty="0" err="1"/>
              <a:t>nóng</a:t>
            </a:r>
            <a:r>
              <a:rPr lang="en-US" dirty="0"/>
              <a:t> </a:t>
            </a:r>
            <a:r>
              <a:rPr lang="en-US" dirty="0" err="1"/>
              <a:t>muỗi</a:t>
            </a:r>
            <a:r>
              <a:rPr lang="en-US" dirty="0"/>
              <a:t> </a:t>
            </a:r>
            <a:r>
              <a:rPr lang="en-US" dirty="0" err="1"/>
              <a:t>mòng</a:t>
            </a:r>
            <a:r>
              <a:rPr lang="en-US" dirty="0"/>
              <a:t> </a:t>
            </a:r>
            <a:r>
              <a:rPr lang="en-US" dirty="0" err="1"/>
              <a:t>độc</a:t>
            </a:r>
            <a:r>
              <a:rPr lang="en-US" dirty="0"/>
              <a:t> </a:t>
            </a:r>
            <a:r>
              <a:rPr lang="en-US" dirty="0" err="1"/>
              <a:t>trùng</a:t>
            </a:r>
            <a:r>
              <a:rPr lang="en-US" dirty="0"/>
              <a:t> </a:t>
            </a:r>
            <a:r>
              <a:rPr lang="en-US" dirty="0" err="1"/>
              <a:t>gió</a:t>
            </a:r>
            <a:r>
              <a:rPr lang="en-US" dirty="0"/>
              <a:t> </a:t>
            </a:r>
            <a:r>
              <a:rPr lang="en-US" dirty="0" err="1"/>
              <a:t>mưa</a:t>
            </a:r>
            <a:r>
              <a:rPr lang="en-US" dirty="0"/>
              <a:t> </a:t>
            </a:r>
            <a:r>
              <a:rPr lang="en-US" dirty="0" err="1"/>
              <a:t>đói</a:t>
            </a:r>
            <a:r>
              <a:rPr lang="en-US" dirty="0"/>
              <a:t> </a:t>
            </a:r>
            <a:r>
              <a:rPr lang="en-US" dirty="0" err="1"/>
              <a:t>khát</a:t>
            </a:r>
            <a:r>
              <a:rPr lang="en-US" dirty="0"/>
              <a:t>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vết</a:t>
            </a:r>
            <a:r>
              <a:rPr lang="en-US" dirty="0"/>
              <a:t> </a:t>
            </a:r>
            <a:r>
              <a:rPr lang="en-US" dirty="0" err="1"/>
              <a:t>thương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đao</a:t>
            </a:r>
            <a:r>
              <a:rPr lang="en-US" dirty="0"/>
              <a:t> </a:t>
            </a:r>
            <a:r>
              <a:rPr lang="en-US" dirty="0" err="1"/>
              <a:t>kiếm</a:t>
            </a:r>
            <a:r>
              <a:rPr lang="en-US" dirty="0"/>
              <a:t> </a:t>
            </a:r>
            <a:r>
              <a:rPr lang="en-US" dirty="0" err="1"/>
              <a:t>cung</a:t>
            </a:r>
            <a:r>
              <a:rPr lang="en-US" dirty="0"/>
              <a:t> </a:t>
            </a:r>
            <a:r>
              <a:rPr lang="en-US" dirty="0" err="1"/>
              <a:t>nỏ</a:t>
            </a:r>
            <a:r>
              <a:rPr lang="en-US" dirty="0"/>
              <a:t> </a:t>
            </a:r>
            <a:r>
              <a:rPr lang="en-US" dirty="0" err="1"/>
              <a:t>roi</a:t>
            </a:r>
            <a:r>
              <a:rPr lang="en-US" dirty="0"/>
              <a:t> </a:t>
            </a:r>
            <a:r>
              <a:rPr lang="en-US" dirty="0" err="1"/>
              <a:t>gậy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xông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trận</a:t>
            </a:r>
            <a:r>
              <a:rPr lang="en-US" dirty="0"/>
              <a:t> </a:t>
            </a:r>
            <a:r>
              <a:rPr lang="en-US" dirty="0" err="1"/>
              <a:t>chiến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khuất</a:t>
            </a:r>
            <a:r>
              <a:rPr lang="en-US" dirty="0"/>
              <a:t>.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ý </a:t>
            </a:r>
            <a:r>
              <a:rPr lang="en-US" dirty="0" err="1"/>
              <a:t>nghĩ</a:t>
            </a:r>
            <a:r>
              <a:rPr lang="en-US" dirty="0"/>
              <a:t> ta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xông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trận</a:t>
            </a:r>
            <a:r>
              <a:rPr lang="en-US" dirty="0"/>
              <a:t> </a:t>
            </a:r>
            <a:r>
              <a:rPr lang="en-US" dirty="0" err="1"/>
              <a:t>giặc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nghĩ</a:t>
            </a:r>
            <a:r>
              <a:rPr lang="en-US" dirty="0"/>
              <a:t> ta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thắng</a:t>
            </a:r>
            <a:r>
              <a:rPr lang="en-US" dirty="0"/>
              <a:t> </a:t>
            </a:r>
            <a:r>
              <a:rPr lang="en-US" dirty="0" err="1"/>
              <a:t>giặc</a:t>
            </a:r>
            <a:r>
              <a:rPr lang="en-US" dirty="0" smtClean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Kiền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! </a:t>
            </a:r>
            <a:r>
              <a:rPr lang="en-US" dirty="0" err="1"/>
              <a:t>Lúc</a:t>
            </a:r>
            <a:r>
              <a:rPr lang="en-US" dirty="0"/>
              <a:t> ta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đạo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nguyện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,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ta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.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ác</a:t>
            </a:r>
            <a:r>
              <a:rPr lang="en-US" dirty="0"/>
              <a:t> </a:t>
            </a:r>
            <a:r>
              <a:rPr lang="en-US" dirty="0" err="1"/>
              <a:t>khẩu</a:t>
            </a:r>
            <a:r>
              <a:rPr lang="en-US" dirty="0"/>
              <a:t> </a:t>
            </a:r>
            <a:r>
              <a:rPr lang="en-US" dirty="0" err="1"/>
              <a:t>chửi</a:t>
            </a:r>
            <a:r>
              <a:rPr lang="en-US" dirty="0"/>
              <a:t> </a:t>
            </a:r>
            <a:r>
              <a:rPr lang="en-US" dirty="0" err="1"/>
              <a:t>mắng</a:t>
            </a:r>
            <a:r>
              <a:rPr lang="en-US" dirty="0"/>
              <a:t> ta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mắng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, </a:t>
            </a:r>
            <a:r>
              <a:rPr lang="en-US" dirty="0" err="1"/>
              <a:t>họ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thù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giết</a:t>
            </a:r>
            <a:r>
              <a:rPr lang="en-US" dirty="0"/>
              <a:t> </a:t>
            </a:r>
            <a:r>
              <a:rPr lang="en-US" dirty="0" err="1"/>
              <a:t>tranh</a:t>
            </a:r>
            <a:r>
              <a:rPr lang="en-US" dirty="0"/>
              <a:t> </a:t>
            </a:r>
            <a:r>
              <a:rPr lang="en-US" dirty="0" err="1"/>
              <a:t>giành</a:t>
            </a:r>
            <a:r>
              <a:rPr lang="en-US" dirty="0"/>
              <a:t> ta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oán</a:t>
            </a:r>
            <a:r>
              <a:rPr lang="en-US" dirty="0"/>
              <a:t>. Ta </a:t>
            </a:r>
            <a:r>
              <a:rPr lang="en-US" dirty="0" err="1"/>
              <a:t>luôn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thối</a:t>
            </a:r>
            <a:r>
              <a:rPr lang="en-US" dirty="0"/>
              <a:t>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Thượng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kia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,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cận</a:t>
            </a:r>
            <a:r>
              <a:rPr lang="en-US" dirty="0"/>
              <a:t>, </a:t>
            </a:r>
            <a:r>
              <a:rPr lang="en-US" dirty="0" err="1"/>
              <a:t>kia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cận</a:t>
            </a:r>
            <a:r>
              <a:rPr lang="en-US" dirty="0"/>
              <a:t>.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lo </a:t>
            </a:r>
            <a:r>
              <a:rPr lang="en-US" dirty="0" err="1"/>
              <a:t>sầu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hối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hờn</a:t>
            </a:r>
            <a:r>
              <a:rPr lang="en-US" dirty="0"/>
              <a:t>.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hề</a:t>
            </a:r>
            <a:r>
              <a:rPr lang="en-US" dirty="0"/>
              <a:t> </a:t>
            </a:r>
            <a:r>
              <a:rPr lang="en-US" dirty="0" err="1"/>
              <a:t>chán</a:t>
            </a:r>
            <a:r>
              <a:rPr lang="en-US" dirty="0"/>
              <a:t> </a:t>
            </a:r>
            <a:r>
              <a:rPr lang="en-US" dirty="0" err="1"/>
              <a:t>rời</a:t>
            </a:r>
            <a:r>
              <a:rPr lang="en-US" dirty="0"/>
              <a:t> </a:t>
            </a:r>
            <a:r>
              <a:rPr lang="en-US" dirty="0" err="1"/>
              <a:t>đạo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,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giờ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ý </a:t>
            </a:r>
            <a:r>
              <a:rPr lang="en-US" dirty="0" err="1"/>
              <a:t>nghĩ</a:t>
            </a:r>
            <a:r>
              <a:rPr lang="en-US" dirty="0"/>
              <a:t> ta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trận</a:t>
            </a:r>
            <a:r>
              <a:rPr lang="en-US" dirty="0"/>
              <a:t> </a:t>
            </a:r>
            <a:r>
              <a:rPr lang="en-US" dirty="0" err="1"/>
              <a:t>giặc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ma </a:t>
            </a:r>
            <a:r>
              <a:rPr lang="en-US" dirty="0" err="1"/>
              <a:t>chướng</a:t>
            </a:r>
            <a:r>
              <a:rPr lang="en-US" dirty="0"/>
              <a:t> </a:t>
            </a:r>
            <a:r>
              <a:rPr lang="en-US" dirty="0" err="1"/>
              <a:t>phiền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,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nghĩ</a:t>
            </a:r>
            <a:r>
              <a:rPr lang="en-US" dirty="0"/>
              <a:t> </a:t>
            </a:r>
            <a:r>
              <a:rPr lang="en-US" dirty="0" err="1"/>
              <a:t>rằng</a:t>
            </a:r>
            <a:r>
              <a:rPr lang="en-US" dirty="0"/>
              <a:t> ta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phá</a:t>
            </a:r>
            <a:r>
              <a:rPr lang="en-US" dirty="0"/>
              <a:t> tan </a:t>
            </a:r>
            <a:r>
              <a:rPr lang="en-US" dirty="0" err="1"/>
              <a:t>trận</a:t>
            </a:r>
            <a:r>
              <a:rPr lang="en-US" dirty="0"/>
              <a:t> </a:t>
            </a:r>
            <a:r>
              <a:rPr lang="en-US" dirty="0" err="1"/>
              <a:t>giặc</a:t>
            </a:r>
            <a:r>
              <a:rPr lang="en-US" dirty="0"/>
              <a:t> </a:t>
            </a:r>
            <a:r>
              <a:rPr lang="en-US" dirty="0" err="1"/>
              <a:t>ác</a:t>
            </a:r>
            <a:r>
              <a:rPr lang="en-US" dirty="0"/>
              <a:t> to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Thượng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hầu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tam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.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Kiền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! </a:t>
            </a:r>
            <a:r>
              <a:rPr lang="en-US" dirty="0" err="1"/>
              <a:t>Thuở</a:t>
            </a:r>
            <a:r>
              <a:rPr lang="en-US" dirty="0"/>
              <a:t> ta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đạo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kia</a:t>
            </a:r>
            <a:r>
              <a:rPr lang="en-US" dirty="0"/>
              <a:t>, ta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,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bi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,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nói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hết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.</a:t>
            </a:r>
            <a:endParaRPr lang="vi-VN" b="1" dirty="0" smtClean="0"/>
          </a:p>
        </p:txBody>
      </p:sp>
    </p:spTree>
    <p:extLst>
      <p:ext uri="{BB962C8B-B14F-4D97-AF65-F5344CB8AC3E}">
        <p14:creationId xmlns:p14="http://schemas.microsoft.com/office/powerpoint/2010/main" val="14667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smtClean="0"/>
              <a:t>VÔ TẬN PHỤC TẠNG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599"/>
          </a:xfrm>
        </p:spPr>
        <p:txBody>
          <a:bodyPr numCol="1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tạng</a:t>
            </a:r>
            <a:r>
              <a:rPr lang="en-US" dirty="0"/>
              <a:t>.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Đắc</a:t>
            </a:r>
            <a:r>
              <a:rPr lang="en-US" dirty="0"/>
              <a:t>!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 dirty="0" err="1"/>
              <a:t>ưng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kiêu</a:t>
            </a:r>
            <a:r>
              <a:rPr lang="en-US" dirty="0"/>
              <a:t> </a:t>
            </a:r>
            <a:r>
              <a:rPr lang="en-US" dirty="0" err="1"/>
              <a:t>mạn</a:t>
            </a:r>
            <a:r>
              <a:rPr lang="en-US" dirty="0"/>
              <a:t> </a:t>
            </a:r>
            <a:r>
              <a:rPr lang="en-US" dirty="0" err="1"/>
              <a:t>chấp</a:t>
            </a:r>
            <a:r>
              <a:rPr lang="en-US" dirty="0"/>
              <a:t> </a:t>
            </a:r>
            <a:r>
              <a:rPr lang="en-US" dirty="0" err="1"/>
              <a:t>ngã</a:t>
            </a:r>
            <a:r>
              <a:rPr lang="en-US" dirty="0"/>
              <a:t> </a:t>
            </a:r>
            <a:r>
              <a:rPr lang="en-US" dirty="0" err="1"/>
              <a:t>ngã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 ở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tướng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tha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lâu</a:t>
            </a:r>
            <a:r>
              <a:rPr lang="en-US" dirty="0"/>
              <a:t> </a:t>
            </a:r>
            <a:r>
              <a:rPr lang="en-US" dirty="0" err="1"/>
              <a:t>xa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nay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,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thù</a:t>
            </a:r>
            <a:r>
              <a:rPr lang="en-US" dirty="0"/>
              <a:t> </a:t>
            </a:r>
            <a:r>
              <a:rPr lang="en-US" dirty="0" err="1"/>
              <a:t>nhiệt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phá</a:t>
            </a:r>
            <a:r>
              <a:rPr lang="en-US" dirty="0"/>
              <a:t> </a:t>
            </a:r>
            <a:r>
              <a:rPr lang="en-US" dirty="0" err="1"/>
              <a:t>hoại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họ</a:t>
            </a:r>
            <a:r>
              <a:rPr lang="en-US" dirty="0"/>
              <a:t>,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nhớ</a:t>
            </a:r>
            <a:r>
              <a:rPr lang="en-US" dirty="0"/>
              <a:t> </a:t>
            </a:r>
            <a:r>
              <a:rPr lang="en-US" dirty="0" err="1"/>
              <a:t>tưởng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Phật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Tăng</a:t>
            </a:r>
            <a:r>
              <a:rPr lang="en-US" dirty="0"/>
              <a:t>,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độc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mờ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họ</a:t>
            </a:r>
            <a:r>
              <a:rPr lang="en-US" dirty="0"/>
              <a:t> </a:t>
            </a:r>
            <a:r>
              <a:rPr lang="en-US" dirty="0" err="1"/>
              <a:t>mê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chánh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.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hề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tổn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rằng</a:t>
            </a:r>
            <a:r>
              <a:rPr lang="en-US" dirty="0"/>
              <a:t>: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rất</a:t>
            </a:r>
            <a:r>
              <a:rPr lang="en-US" dirty="0"/>
              <a:t> </a:t>
            </a:r>
            <a:r>
              <a:rPr lang="en-US" dirty="0" err="1"/>
              <a:t>lạ</a:t>
            </a:r>
            <a:r>
              <a:rPr lang="en-US" dirty="0"/>
              <a:t>, </a:t>
            </a:r>
            <a:r>
              <a:rPr lang="en-US" dirty="0" err="1"/>
              <a:t>họ</a:t>
            </a:r>
            <a:r>
              <a:rPr lang="en-US" dirty="0"/>
              <a:t> </a:t>
            </a:r>
            <a:r>
              <a:rPr lang="en-US" dirty="0" err="1"/>
              <a:t>ngu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mê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bèn</a:t>
            </a:r>
            <a:r>
              <a:rPr lang="en-US" dirty="0"/>
              <a:t> ở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bổn</a:t>
            </a:r>
            <a:r>
              <a:rPr lang="en-US" dirty="0"/>
              <a:t> </a:t>
            </a:r>
            <a:r>
              <a:rPr lang="en-US" dirty="0" err="1"/>
              <a:t>tánh</a:t>
            </a:r>
            <a:r>
              <a:rPr lang="en-US" dirty="0"/>
              <a:t> </a:t>
            </a:r>
            <a:r>
              <a:rPr lang="en-US" dirty="0" err="1"/>
              <a:t>tịch</a:t>
            </a:r>
            <a:r>
              <a:rPr lang="en-US" dirty="0"/>
              <a:t> </a:t>
            </a:r>
            <a:r>
              <a:rPr lang="en-US" dirty="0" err="1"/>
              <a:t>tịnh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trược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hòa</a:t>
            </a:r>
            <a:r>
              <a:rPr lang="en-US" dirty="0"/>
              <a:t> </a:t>
            </a:r>
            <a:r>
              <a:rPr lang="en-US" dirty="0" err="1"/>
              <a:t>hiệp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vi </a:t>
            </a:r>
            <a:r>
              <a:rPr lang="en-US" dirty="0" err="1"/>
              <a:t>tránh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viễn</a:t>
            </a:r>
            <a:r>
              <a:rPr lang="en-US" dirty="0"/>
              <a:t> </a:t>
            </a:r>
            <a:r>
              <a:rPr lang="en-US" dirty="0" err="1"/>
              <a:t>ly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 dirty="0" err="1"/>
              <a:t>ưng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điên</a:t>
            </a:r>
            <a:r>
              <a:rPr lang="en-US" dirty="0"/>
              <a:t> </a:t>
            </a:r>
            <a:r>
              <a:rPr lang="en-US" dirty="0" err="1"/>
              <a:t>đảo</a:t>
            </a:r>
            <a:r>
              <a:rPr lang="en-US" dirty="0"/>
              <a:t> </a:t>
            </a:r>
            <a:r>
              <a:rPr lang="en-US" dirty="0" err="1"/>
              <a:t>vọng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.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an </a:t>
            </a:r>
            <a:r>
              <a:rPr lang="en-US" dirty="0" err="1"/>
              <a:t>trụ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bi </a:t>
            </a:r>
            <a:r>
              <a:rPr lang="en-US" dirty="0" err="1"/>
              <a:t>luôn</a:t>
            </a:r>
            <a:r>
              <a:rPr lang="en-US" dirty="0"/>
              <a:t> </a:t>
            </a:r>
            <a:r>
              <a:rPr lang="en-US" dirty="0" err="1"/>
              <a:t>thương</a:t>
            </a:r>
            <a:r>
              <a:rPr lang="en-US" dirty="0"/>
              <a:t> </a:t>
            </a:r>
            <a:r>
              <a:rPr lang="en-US" dirty="0" err="1"/>
              <a:t>xót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, </a:t>
            </a:r>
            <a:r>
              <a:rPr lang="en-US" dirty="0" err="1"/>
              <a:t>dầu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họ</a:t>
            </a:r>
            <a:r>
              <a:rPr lang="en-US" dirty="0"/>
              <a:t> </a:t>
            </a:r>
            <a:r>
              <a:rPr lang="en-US" dirty="0" err="1"/>
              <a:t>chặt</a:t>
            </a:r>
            <a:r>
              <a:rPr lang="en-US" dirty="0"/>
              <a:t> </a:t>
            </a:r>
            <a:r>
              <a:rPr lang="en-US" dirty="0" err="1"/>
              <a:t>đứt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an </a:t>
            </a:r>
            <a:r>
              <a:rPr lang="en-US" dirty="0" err="1"/>
              <a:t>trụ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lẫn</a:t>
            </a:r>
            <a:r>
              <a:rPr lang="en-US" dirty="0"/>
              <a:t> </a:t>
            </a:r>
            <a:r>
              <a:rPr lang="en-US" dirty="0" err="1"/>
              <a:t>chống</a:t>
            </a:r>
            <a:r>
              <a:rPr lang="en-US" dirty="0"/>
              <a:t> </a:t>
            </a:r>
            <a:r>
              <a:rPr lang="en-US" dirty="0" err="1"/>
              <a:t>trái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,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họ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hờn</a:t>
            </a:r>
            <a:r>
              <a:rPr lang="en-US" dirty="0"/>
              <a:t>,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đọa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loài</a:t>
            </a:r>
            <a:r>
              <a:rPr lang="en-US" dirty="0"/>
              <a:t> </a:t>
            </a:r>
            <a:r>
              <a:rPr lang="en-US" dirty="0" err="1"/>
              <a:t>rắn</a:t>
            </a:r>
            <a:r>
              <a:rPr lang="en-US" dirty="0"/>
              <a:t> </a:t>
            </a:r>
            <a:r>
              <a:rPr lang="en-US" dirty="0" err="1"/>
              <a:t>độc</a:t>
            </a:r>
            <a:r>
              <a:rPr lang="en-US" dirty="0"/>
              <a:t> </a:t>
            </a:r>
            <a:r>
              <a:rPr lang="en-US" dirty="0" err="1"/>
              <a:t>ác</a:t>
            </a:r>
            <a:r>
              <a:rPr lang="en-US" dirty="0"/>
              <a:t> </a:t>
            </a:r>
            <a:r>
              <a:rPr lang="en-US" dirty="0" err="1"/>
              <a:t>thú</a:t>
            </a:r>
            <a:r>
              <a:rPr lang="en-US" dirty="0"/>
              <a:t>.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an </a:t>
            </a:r>
            <a:r>
              <a:rPr lang="en-US" dirty="0" err="1"/>
              <a:t>trụ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,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sức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họ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thọ</a:t>
            </a:r>
            <a:r>
              <a:rPr lang="en-US" dirty="0"/>
              <a:t> </a:t>
            </a:r>
            <a:r>
              <a:rPr lang="en-US" dirty="0" err="1"/>
              <a:t>ác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chứng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đẳng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phương</a:t>
            </a:r>
            <a:r>
              <a:rPr lang="en-US" dirty="0"/>
              <a:t> </a:t>
            </a:r>
            <a:r>
              <a:rPr lang="en-US" dirty="0" err="1"/>
              <a:t>tiện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xảo</a:t>
            </a:r>
            <a:r>
              <a:rPr lang="en-US" dirty="0"/>
              <a:t> </a:t>
            </a:r>
            <a:r>
              <a:rPr lang="en-US" dirty="0" err="1"/>
              <a:t>diệt</a:t>
            </a:r>
            <a:r>
              <a:rPr lang="en-US" dirty="0"/>
              <a:t>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.</a:t>
            </a:r>
            <a:endParaRPr lang="vi-VN" b="1" dirty="0" smtClean="0"/>
          </a:p>
        </p:txBody>
      </p:sp>
    </p:spTree>
    <p:extLst>
      <p:ext uri="{BB962C8B-B14F-4D97-AF65-F5344CB8AC3E}">
        <p14:creationId xmlns:p14="http://schemas.microsoft.com/office/powerpoint/2010/main" val="239144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smtClean="0"/>
              <a:t>VÔ TẬN PHỤC TẠNG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599"/>
          </a:xfrm>
        </p:spPr>
        <p:txBody>
          <a:bodyPr numCol="1"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Đắc</a:t>
            </a:r>
            <a:r>
              <a:rPr lang="en-US" dirty="0"/>
              <a:t>!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thấy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rằng</a:t>
            </a:r>
            <a:r>
              <a:rPr lang="en-US" dirty="0"/>
              <a:t>: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bổn</a:t>
            </a:r>
            <a:r>
              <a:rPr lang="en-US" dirty="0"/>
              <a:t> </a:t>
            </a:r>
            <a:r>
              <a:rPr lang="en-US" dirty="0" err="1"/>
              <a:t>tánh</a:t>
            </a:r>
            <a:r>
              <a:rPr lang="en-US" dirty="0"/>
              <a:t> </a:t>
            </a:r>
            <a:r>
              <a:rPr lang="en-US" dirty="0" err="1"/>
              <a:t>thanh</a:t>
            </a:r>
            <a:r>
              <a:rPr lang="en-US" dirty="0"/>
              <a:t> </a:t>
            </a:r>
            <a:r>
              <a:rPr lang="en-US" dirty="0" err="1"/>
              <a:t>tịnh</a:t>
            </a:r>
            <a:r>
              <a:rPr lang="en-US" dirty="0"/>
              <a:t>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tướng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vọng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, ở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đẳng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vi </a:t>
            </a:r>
            <a:r>
              <a:rPr lang="en-US" dirty="0" err="1"/>
              <a:t>tránh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họ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rõ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tánh</a:t>
            </a:r>
            <a:r>
              <a:rPr lang="en-US" dirty="0"/>
              <a:t>.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họ</a:t>
            </a:r>
            <a:r>
              <a:rPr lang="en-US" dirty="0"/>
              <a:t> </a:t>
            </a:r>
            <a:r>
              <a:rPr lang="en-US" dirty="0" err="1"/>
              <a:t>thấy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tánh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họ</a:t>
            </a:r>
            <a:r>
              <a:rPr lang="en-US" dirty="0"/>
              <a:t> </a:t>
            </a:r>
            <a:r>
              <a:rPr lang="en-US" dirty="0" err="1"/>
              <a:t>trọn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.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rõ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bổn</a:t>
            </a:r>
            <a:r>
              <a:rPr lang="en-US" dirty="0"/>
              <a:t> </a:t>
            </a:r>
            <a:r>
              <a:rPr lang="en-US" dirty="0" err="1"/>
              <a:t>tánh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họ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.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bi </a:t>
            </a:r>
            <a:r>
              <a:rPr lang="en-US" dirty="0" err="1"/>
              <a:t>gấp</a:t>
            </a:r>
            <a:r>
              <a:rPr lang="en-US" dirty="0"/>
              <a:t> </a:t>
            </a:r>
            <a:r>
              <a:rPr lang="en-US" dirty="0" err="1"/>
              <a:t>bội</a:t>
            </a:r>
            <a:r>
              <a:rPr lang="en-US" dirty="0"/>
              <a:t>, an </a:t>
            </a:r>
            <a:r>
              <a:rPr lang="en-US" dirty="0" err="1"/>
              <a:t>trụ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bi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nguyện</a:t>
            </a:r>
            <a:r>
              <a:rPr lang="en-US" dirty="0"/>
              <a:t> </a:t>
            </a:r>
            <a:r>
              <a:rPr lang="en-US" dirty="0" err="1"/>
              <a:t>xưa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phá</a:t>
            </a:r>
            <a:r>
              <a:rPr lang="en-US" dirty="0"/>
              <a:t> </a:t>
            </a:r>
            <a:r>
              <a:rPr lang="en-US" dirty="0" err="1"/>
              <a:t>hoại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,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hề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.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,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khéo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tướng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.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an </a:t>
            </a:r>
            <a:r>
              <a:rPr lang="en-US" dirty="0" err="1"/>
              <a:t>trụ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tướng</a:t>
            </a:r>
            <a:r>
              <a:rPr lang="en-US" dirty="0"/>
              <a:t> </a:t>
            </a:r>
            <a:r>
              <a:rPr lang="en-US" dirty="0" err="1"/>
              <a:t>diệt</a:t>
            </a:r>
            <a:r>
              <a:rPr lang="en-US" dirty="0"/>
              <a:t>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phiền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09081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smtClean="0"/>
              <a:t>VÔ TẬN PHỤC TẠNG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599"/>
          </a:xfrm>
        </p:spPr>
        <p:txBody>
          <a:bodyPr numCol="1"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Đắc</a:t>
            </a:r>
            <a:r>
              <a:rPr lang="en-US" dirty="0"/>
              <a:t>!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đen</a:t>
            </a:r>
            <a:r>
              <a:rPr lang="en-US" dirty="0"/>
              <a:t> </a:t>
            </a:r>
            <a:r>
              <a:rPr lang="en-US" dirty="0" err="1"/>
              <a:t>tối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ánh</a:t>
            </a:r>
            <a:r>
              <a:rPr lang="en-US" dirty="0"/>
              <a:t> </a:t>
            </a:r>
            <a:r>
              <a:rPr lang="en-US" dirty="0" err="1"/>
              <a:t>sáng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cái</a:t>
            </a:r>
            <a:r>
              <a:rPr lang="en-US" dirty="0"/>
              <a:t> hay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đen</a:t>
            </a:r>
            <a:r>
              <a:rPr lang="en-US" dirty="0"/>
              <a:t> </a:t>
            </a:r>
            <a:r>
              <a:rPr lang="en-US" dirty="0" err="1"/>
              <a:t>tối</a:t>
            </a:r>
            <a:r>
              <a:rPr lang="en-US" dirty="0"/>
              <a:t>. </a:t>
            </a:r>
            <a:r>
              <a:rPr lang="en-US" dirty="0" err="1"/>
              <a:t>Đen</a:t>
            </a:r>
            <a:r>
              <a:rPr lang="en-US" dirty="0"/>
              <a:t> </a:t>
            </a:r>
            <a:r>
              <a:rPr lang="en-US" dirty="0" err="1"/>
              <a:t>tối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ánh</a:t>
            </a:r>
            <a:r>
              <a:rPr lang="en-US" dirty="0"/>
              <a:t> </a:t>
            </a:r>
            <a:r>
              <a:rPr lang="en-US" dirty="0" err="1"/>
              <a:t>sáng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tánh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hư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.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y </a:t>
            </a:r>
            <a:r>
              <a:rPr lang="en-US" dirty="0" err="1"/>
              <a:t>cứ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xảo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dứt</a:t>
            </a:r>
            <a:r>
              <a:rPr lang="en-US" dirty="0"/>
              <a:t> </a:t>
            </a:r>
            <a:r>
              <a:rPr lang="en-US" dirty="0" err="1"/>
              <a:t>diệt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,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. </a:t>
            </a:r>
            <a:endParaRPr lang="vi-VN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Đắc</a:t>
            </a:r>
            <a:r>
              <a:rPr lang="en-US" dirty="0"/>
              <a:t>!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nhựt</a:t>
            </a:r>
            <a:r>
              <a:rPr lang="en-US" dirty="0"/>
              <a:t> </a:t>
            </a:r>
            <a:r>
              <a:rPr lang="en-US" dirty="0" err="1"/>
              <a:t>phóng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ánh</a:t>
            </a:r>
            <a:r>
              <a:rPr lang="en-US" dirty="0"/>
              <a:t> </a:t>
            </a:r>
            <a:r>
              <a:rPr lang="en-US" dirty="0" err="1"/>
              <a:t>sáng</a:t>
            </a:r>
            <a:r>
              <a:rPr lang="en-US" dirty="0"/>
              <a:t>, </a:t>
            </a:r>
            <a:r>
              <a:rPr lang="en-US" dirty="0" err="1"/>
              <a:t>chiếu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đâu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chỗ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nhiếp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nhựt</a:t>
            </a:r>
            <a:r>
              <a:rPr lang="en-US" dirty="0"/>
              <a:t>.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,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diệt</a:t>
            </a:r>
            <a:r>
              <a:rPr lang="en-US" dirty="0"/>
              <a:t>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nói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luân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ở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vạn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ngàn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kia</a:t>
            </a:r>
            <a:r>
              <a:rPr lang="en-US" dirty="0"/>
              <a:t> </a:t>
            </a:r>
            <a:r>
              <a:rPr lang="en-US" dirty="0" err="1"/>
              <a:t>tám</a:t>
            </a:r>
            <a:r>
              <a:rPr lang="en-US" dirty="0"/>
              <a:t> </a:t>
            </a:r>
            <a:r>
              <a:rPr lang="en-US" dirty="0" err="1"/>
              <a:t>vạn</a:t>
            </a:r>
            <a:r>
              <a:rPr lang="en-US" dirty="0"/>
              <a:t> </a:t>
            </a:r>
            <a:r>
              <a:rPr lang="en-US" dirty="0" err="1"/>
              <a:t>bốn</a:t>
            </a:r>
            <a:r>
              <a:rPr lang="en-US" dirty="0"/>
              <a:t> </a:t>
            </a:r>
            <a:r>
              <a:rPr lang="en-US" dirty="0" err="1"/>
              <a:t>ngàn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tựu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họ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nay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tạng</a:t>
            </a:r>
            <a:r>
              <a:rPr lang="en-US" dirty="0"/>
              <a:t>.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chứng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tạng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kiếp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kiếp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ý </a:t>
            </a:r>
            <a:r>
              <a:rPr lang="en-US" dirty="0" err="1"/>
              <a:t>lạc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loại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phương</a:t>
            </a:r>
            <a:r>
              <a:rPr lang="en-US" dirty="0"/>
              <a:t> </a:t>
            </a:r>
            <a:r>
              <a:rPr lang="en-US" dirty="0" err="1"/>
              <a:t>tiện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.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biên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đắc</a:t>
            </a:r>
            <a:r>
              <a:rPr lang="en-US" dirty="0"/>
              <a:t>,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huệ</a:t>
            </a:r>
            <a:r>
              <a:rPr lang="en-US" dirty="0"/>
              <a:t> </a:t>
            </a:r>
            <a:r>
              <a:rPr lang="en-US" dirty="0" err="1"/>
              <a:t>biện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tận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khéo</a:t>
            </a:r>
            <a:r>
              <a:rPr lang="en-US" dirty="0"/>
              <a:t> </a:t>
            </a:r>
            <a:r>
              <a:rPr lang="en-US" dirty="0" err="1"/>
              <a:t>nói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tướng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tạng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69108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smtClean="0"/>
              <a:t>VÔ TẬN PHỤC TẠNG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599"/>
          </a:xfrm>
        </p:spPr>
        <p:txBody>
          <a:bodyPr numCol="1"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Đắc</a:t>
            </a:r>
            <a:r>
              <a:rPr lang="en-US" dirty="0"/>
              <a:t>!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đen</a:t>
            </a:r>
            <a:r>
              <a:rPr lang="en-US" dirty="0"/>
              <a:t> </a:t>
            </a:r>
            <a:r>
              <a:rPr lang="en-US" dirty="0" err="1"/>
              <a:t>tối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ánh</a:t>
            </a:r>
            <a:r>
              <a:rPr lang="en-US" dirty="0"/>
              <a:t> </a:t>
            </a:r>
            <a:r>
              <a:rPr lang="en-US" dirty="0" err="1"/>
              <a:t>sáng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cái</a:t>
            </a:r>
            <a:r>
              <a:rPr lang="en-US" dirty="0"/>
              <a:t> hay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đen</a:t>
            </a:r>
            <a:r>
              <a:rPr lang="en-US" dirty="0"/>
              <a:t> </a:t>
            </a:r>
            <a:r>
              <a:rPr lang="en-US" dirty="0" err="1"/>
              <a:t>tối</a:t>
            </a:r>
            <a:r>
              <a:rPr lang="en-US" dirty="0"/>
              <a:t>. </a:t>
            </a:r>
            <a:r>
              <a:rPr lang="en-US" dirty="0" err="1"/>
              <a:t>Đen</a:t>
            </a:r>
            <a:r>
              <a:rPr lang="en-US" dirty="0"/>
              <a:t> </a:t>
            </a:r>
            <a:r>
              <a:rPr lang="en-US" dirty="0" err="1"/>
              <a:t>tối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ánh</a:t>
            </a:r>
            <a:r>
              <a:rPr lang="en-US" dirty="0"/>
              <a:t> </a:t>
            </a:r>
            <a:r>
              <a:rPr lang="en-US" dirty="0" err="1"/>
              <a:t>sáng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tánh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hư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.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y </a:t>
            </a:r>
            <a:r>
              <a:rPr lang="en-US" dirty="0" err="1"/>
              <a:t>cứ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xảo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dứt</a:t>
            </a:r>
            <a:r>
              <a:rPr lang="en-US" dirty="0"/>
              <a:t> </a:t>
            </a:r>
            <a:r>
              <a:rPr lang="en-US" dirty="0" err="1"/>
              <a:t>diệt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,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. </a:t>
            </a:r>
            <a:endParaRPr lang="vi-VN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Đắc</a:t>
            </a:r>
            <a:r>
              <a:rPr lang="en-US" dirty="0"/>
              <a:t>!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nhựt</a:t>
            </a:r>
            <a:r>
              <a:rPr lang="en-US" dirty="0"/>
              <a:t> </a:t>
            </a:r>
            <a:r>
              <a:rPr lang="en-US" dirty="0" err="1"/>
              <a:t>phóng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ánh</a:t>
            </a:r>
            <a:r>
              <a:rPr lang="en-US" dirty="0"/>
              <a:t> </a:t>
            </a:r>
            <a:r>
              <a:rPr lang="en-US" dirty="0" err="1"/>
              <a:t>sáng</a:t>
            </a:r>
            <a:r>
              <a:rPr lang="en-US" dirty="0"/>
              <a:t>, </a:t>
            </a:r>
            <a:r>
              <a:rPr lang="en-US" dirty="0" err="1"/>
              <a:t>chiếu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đâu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chỗ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nhiếp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nhựt</a:t>
            </a:r>
            <a:r>
              <a:rPr lang="en-US" dirty="0"/>
              <a:t>.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,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diệt</a:t>
            </a:r>
            <a:r>
              <a:rPr lang="en-US" dirty="0"/>
              <a:t>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nói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luân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ở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vạn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ngàn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kia</a:t>
            </a:r>
            <a:r>
              <a:rPr lang="en-US" dirty="0"/>
              <a:t> </a:t>
            </a:r>
            <a:r>
              <a:rPr lang="en-US" dirty="0" err="1"/>
              <a:t>tám</a:t>
            </a:r>
            <a:r>
              <a:rPr lang="en-US" dirty="0"/>
              <a:t> </a:t>
            </a:r>
            <a:r>
              <a:rPr lang="en-US" dirty="0" err="1"/>
              <a:t>vạn</a:t>
            </a:r>
            <a:r>
              <a:rPr lang="en-US" dirty="0"/>
              <a:t> </a:t>
            </a:r>
            <a:r>
              <a:rPr lang="en-US" dirty="0" err="1"/>
              <a:t>bốn</a:t>
            </a:r>
            <a:r>
              <a:rPr lang="en-US" dirty="0"/>
              <a:t> </a:t>
            </a:r>
            <a:r>
              <a:rPr lang="en-US" dirty="0" err="1"/>
              <a:t>ngàn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tựu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họ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nay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tạng</a:t>
            </a:r>
            <a:r>
              <a:rPr lang="en-US" dirty="0"/>
              <a:t>.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chứng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tạng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kiếp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kiếp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ý </a:t>
            </a:r>
            <a:r>
              <a:rPr lang="en-US" dirty="0" err="1"/>
              <a:t>lạc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loại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phương</a:t>
            </a:r>
            <a:r>
              <a:rPr lang="en-US" dirty="0"/>
              <a:t> </a:t>
            </a:r>
            <a:r>
              <a:rPr lang="en-US" dirty="0" err="1"/>
              <a:t>tiện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.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biên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đắc</a:t>
            </a:r>
            <a:r>
              <a:rPr lang="en-US" dirty="0"/>
              <a:t>,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huệ</a:t>
            </a:r>
            <a:r>
              <a:rPr lang="en-US" dirty="0"/>
              <a:t> </a:t>
            </a:r>
            <a:r>
              <a:rPr lang="en-US" dirty="0" err="1"/>
              <a:t>biện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tận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khéo</a:t>
            </a:r>
            <a:r>
              <a:rPr lang="en-US" dirty="0"/>
              <a:t> </a:t>
            </a:r>
            <a:r>
              <a:rPr lang="en-US" dirty="0" err="1"/>
              <a:t>nói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tướng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tạng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82747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smtClean="0"/>
              <a:t>VÔ TẬN </a:t>
            </a:r>
            <a:r>
              <a:rPr lang="en-US" dirty="0"/>
              <a:t>PHỤC TẠNG</a:t>
            </a:r>
            <a:br>
              <a:rPr lang="en-US" dirty="0"/>
            </a:b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/>
              <a:t>?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599"/>
          </a:xfrm>
        </p:spPr>
        <p:txBody>
          <a:bodyPr numCol="1"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“</a:t>
            </a:r>
            <a:r>
              <a:rPr lang="en-US" dirty="0" err="1"/>
              <a:t>Bạch</a:t>
            </a:r>
            <a:r>
              <a:rPr lang="en-US" dirty="0"/>
              <a:t> </a:t>
            </a:r>
            <a:r>
              <a:rPr lang="en-US" dirty="0" err="1"/>
              <a:t>Đức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Tôn</a:t>
            </a:r>
            <a:r>
              <a:rPr lang="en-US" dirty="0"/>
              <a:t>!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Đức</a:t>
            </a:r>
            <a:r>
              <a:rPr lang="en-US" dirty="0"/>
              <a:t> </a:t>
            </a:r>
            <a:r>
              <a:rPr lang="en-US" dirty="0" err="1"/>
              <a:t>Phật</a:t>
            </a:r>
            <a:r>
              <a:rPr lang="en-US" dirty="0"/>
              <a:t> </a:t>
            </a:r>
            <a:r>
              <a:rPr lang="en-US" dirty="0" err="1"/>
              <a:t>nói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,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?”.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Đức</a:t>
            </a:r>
            <a:r>
              <a:rPr lang="en-US" dirty="0"/>
              <a:t> </a:t>
            </a:r>
            <a:r>
              <a:rPr lang="en-US" dirty="0" err="1"/>
              <a:t>Phật</a:t>
            </a:r>
            <a:r>
              <a:rPr lang="en-US" dirty="0"/>
              <a:t> </a:t>
            </a:r>
            <a:r>
              <a:rPr lang="en-US" dirty="0" err="1"/>
              <a:t>dạy</a:t>
            </a:r>
            <a:r>
              <a:rPr lang="en-US" dirty="0"/>
              <a:t>: “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Nguyệt</a:t>
            </a:r>
            <a:r>
              <a:rPr lang="en-US" dirty="0"/>
              <a:t> </a:t>
            </a:r>
            <a:r>
              <a:rPr lang="en-US" dirty="0" err="1"/>
              <a:t>Tràng</a:t>
            </a:r>
            <a:r>
              <a:rPr lang="en-US" dirty="0"/>
              <a:t>!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ở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lành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 dirty="0" err="1"/>
              <a:t>ưng</a:t>
            </a:r>
            <a:r>
              <a:rPr lang="en-US" dirty="0"/>
              <a:t> </a:t>
            </a:r>
            <a:r>
              <a:rPr lang="en-US" dirty="0" err="1"/>
              <a:t>duyên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nhu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y </a:t>
            </a:r>
            <a:r>
              <a:rPr lang="en-US" dirty="0" err="1"/>
              <a:t>rời</a:t>
            </a:r>
            <a:r>
              <a:rPr lang="en-US" dirty="0"/>
              <a:t> </a:t>
            </a:r>
            <a:r>
              <a:rPr lang="en-US" dirty="0" err="1"/>
              <a:t>lìa</a:t>
            </a:r>
            <a:r>
              <a:rPr lang="en-US" dirty="0"/>
              <a:t> </a:t>
            </a:r>
            <a:r>
              <a:rPr lang="en-US" dirty="0" err="1"/>
              <a:t>tướng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, do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tựu</a:t>
            </a:r>
            <a:r>
              <a:rPr lang="en-US" dirty="0"/>
              <a:t> </a:t>
            </a:r>
            <a:r>
              <a:rPr lang="en-US" dirty="0" err="1"/>
              <a:t>nguyện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thuở</a:t>
            </a:r>
            <a:r>
              <a:rPr lang="en-US" dirty="0"/>
              <a:t> </a:t>
            </a:r>
            <a:r>
              <a:rPr lang="en-US" dirty="0" err="1"/>
              <a:t>xưa</a:t>
            </a:r>
            <a:r>
              <a:rPr lang="en-US" dirty="0"/>
              <a:t>,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ức</a:t>
            </a:r>
            <a:r>
              <a:rPr lang="en-US" dirty="0"/>
              <a:t> </a:t>
            </a:r>
            <a:r>
              <a:rPr lang="en-US" dirty="0" err="1"/>
              <a:t>thiên</a:t>
            </a:r>
            <a:r>
              <a:rPr lang="en-US" dirty="0"/>
              <a:t> </a:t>
            </a:r>
            <a:r>
              <a:rPr lang="en-US" dirty="0" err="1"/>
              <a:t>cõi</a:t>
            </a:r>
            <a:r>
              <a:rPr lang="en-US" dirty="0"/>
              <a:t> </a:t>
            </a:r>
            <a:r>
              <a:rPr lang="en-US" dirty="0" err="1"/>
              <a:t>Phật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chỗ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,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hề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chuyển</a:t>
            </a:r>
            <a:r>
              <a:rPr lang="en-US" dirty="0"/>
              <a:t>, </a:t>
            </a:r>
            <a:r>
              <a:rPr lang="en-US" dirty="0" err="1"/>
              <a:t>thường</a:t>
            </a:r>
            <a:r>
              <a:rPr lang="en-US" dirty="0"/>
              <a:t> </a:t>
            </a: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chút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tướng</a:t>
            </a:r>
            <a:r>
              <a:rPr lang="en-US" dirty="0"/>
              <a:t>,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tứ</a:t>
            </a:r>
            <a:r>
              <a:rPr lang="en-US" dirty="0"/>
              <a:t> </a:t>
            </a:r>
            <a:r>
              <a:rPr lang="en-US" dirty="0" err="1"/>
              <a:t>nhiếp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thục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,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, </a:t>
            </a:r>
            <a:r>
              <a:rPr lang="en-US" dirty="0" err="1"/>
              <a:t>nghiêm</a:t>
            </a:r>
            <a:r>
              <a:rPr lang="en-US" dirty="0"/>
              <a:t> </a:t>
            </a:r>
            <a:r>
              <a:rPr lang="en-US" dirty="0" err="1"/>
              <a:t>tịnh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Phật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thấy</a:t>
            </a:r>
            <a:r>
              <a:rPr lang="en-US" dirty="0"/>
              <a:t> </a:t>
            </a:r>
            <a:r>
              <a:rPr lang="en-US" dirty="0" err="1"/>
              <a:t>Phật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/>
              <a:t>tịnh</a:t>
            </a:r>
            <a:r>
              <a:rPr lang="en-US" dirty="0"/>
              <a:t>, </a:t>
            </a:r>
            <a:r>
              <a:rPr lang="en-US" dirty="0" err="1"/>
              <a:t>thường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chư</a:t>
            </a:r>
            <a:r>
              <a:rPr lang="en-US" dirty="0"/>
              <a:t> </a:t>
            </a:r>
            <a:r>
              <a:rPr lang="en-US" dirty="0" err="1"/>
              <a:t>Phật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xem</a:t>
            </a:r>
            <a:r>
              <a:rPr lang="en-US" dirty="0"/>
              <a:t> </a:t>
            </a:r>
            <a:r>
              <a:rPr lang="en-US" dirty="0" err="1"/>
              <a:t>sắc</a:t>
            </a:r>
            <a:r>
              <a:rPr lang="en-US" dirty="0"/>
              <a:t> </a:t>
            </a:r>
            <a:r>
              <a:rPr lang="en-US" dirty="0" err="1"/>
              <a:t>tướng</a:t>
            </a:r>
            <a:r>
              <a:rPr lang="en-US" dirty="0"/>
              <a:t>, </a:t>
            </a:r>
            <a:r>
              <a:rPr lang="en-US" dirty="0" err="1"/>
              <a:t>đi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cõi</a:t>
            </a:r>
            <a:r>
              <a:rPr lang="en-US" dirty="0"/>
              <a:t> </a:t>
            </a:r>
            <a:r>
              <a:rPr lang="en-US" dirty="0" err="1"/>
              <a:t>Phật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lìa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.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 smtClean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tựu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đầy</a:t>
            </a:r>
            <a:r>
              <a:rPr lang="en-US" dirty="0"/>
              <a:t> </a:t>
            </a:r>
            <a:r>
              <a:rPr lang="en-US" dirty="0" err="1"/>
              <a:t>đủ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hi </a:t>
            </a:r>
            <a:r>
              <a:rPr lang="en-US" dirty="0" err="1"/>
              <a:t>vọng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, </a:t>
            </a:r>
            <a:r>
              <a:rPr lang="en-US" dirty="0" err="1"/>
              <a:t>mà</a:t>
            </a:r>
            <a:r>
              <a:rPr lang="en-US" dirty="0"/>
              <a:t> ở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chỗ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hề</a:t>
            </a:r>
            <a:r>
              <a:rPr lang="en-US" dirty="0"/>
              <a:t> </a:t>
            </a:r>
            <a:r>
              <a:rPr lang="en-US" dirty="0" err="1"/>
              <a:t>nhiễm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”.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668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err="1" smtClean="0"/>
              <a:t>THIệN</a:t>
            </a:r>
            <a:r>
              <a:rPr lang="en-US" dirty="0" smtClean="0"/>
              <a:t> TÝ BỒ TÁT</a:t>
            </a:r>
            <a:br>
              <a:rPr lang="en-US" dirty="0" smtClean="0"/>
            </a:br>
            <a:r>
              <a:rPr lang="en-US" dirty="0" err="1" smtClean="0"/>
              <a:t>Nhẫn</a:t>
            </a:r>
            <a:r>
              <a:rPr lang="en-US" dirty="0" smtClean="0"/>
              <a:t> </a:t>
            </a:r>
            <a:r>
              <a:rPr lang="en-US" dirty="0" err="1" smtClean="0"/>
              <a:t>nhục</a:t>
            </a:r>
            <a:r>
              <a:rPr lang="en-US" dirty="0" smtClean="0"/>
              <a:t> Ba La </a:t>
            </a:r>
            <a:r>
              <a:rPr lang="en-US" dirty="0" err="1" smtClean="0"/>
              <a:t>Mật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599"/>
          </a:xfrm>
        </p:spPr>
        <p:txBody>
          <a:bodyPr numCol="1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đầy</a:t>
            </a:r>
            <a:r>
              <a:rPr lang="en-US" dirty="0"/>
              <a:t> </a:t>
            </a:r>
            <a:r>
              <a:rPr lang="en-US" dirty="0" err="1"/>
              <a:t>đủ</a:t>
            </a:r>
            <a:r>
              <a:rPr lang="en-US" dirty="0"/>
              <a:t> </a:t>
            </a:r>
            <a:r>
              <a:rPr lang="en-US" dirty="0" err="1"/>
              <a:t>Sằn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Nhẫn</a:t>
            </a:r>
            <a:r>
              <a:rPr lang="en-US" dirty="0" smtClean="0"/>
              <a:t> </a:t>
            </a:r>
            <a:r>
              <a:rPr lang="en-US" dirty="0" err="1" smtClean="0"/>
              <a:t>nhục</a:t>
            </a:r>
            <a:r>
              <a:rPr lang="en-US" dirty="0" smtClean="0"/>
              <a:t>)Ba </a:t>
            </a:r>
            <a:r>
              <a:rPr lang="en-US" dirty="0"/>
              <a:t>la </a:t>
            </a:r>
            <a:r>
              <a:rPr lang="en-US" dirty="0" err="1"/>
              <a:t>mật</a:t>
            </a:r>
            <a:r>
              <a:rPr lang="en-US" dirty="0"/>
              <a:t>?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Tý</a:t>
            </a:r>
            <a:r>
              <a:rPr lang="en-US" dirty="0"/>
              <a:t>!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quyến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hay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đoạt</a:t>
            </a:r>
            <a:r>
              <a:rPr lang="en-US" dirty="0"/>
              <a:t> </a:t>
            </a:r>
            <a:r>
              <a:rPr lang="en-US" dirty="0" err="1"/>
              <a:t>mạng</a:t>
            </a:r>
            <a:r>
              <a:rPr lang="en-US" dirty="0"/>
              <a:t> </a:t>
            </a:r>
            <a:r>
              <a:rPr lang="en-US" dirty="0" err="1"/>
              <a:t>sống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,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trọn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thù</a:t>
            </a:r>
            <a:r>
              <a:rPr lang="en-US" dirty="0"/>
              <a:t>.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đoạt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đoạt</a:t>
            </a:r>
            <a:r>
              <a:rPr lang="en-US" dirty="0"/>
              <a:t> </a:t>
            </a:r>
            <a:r>
              <a:rPr lang="en-US" dirty="0" err="1"/>
              <a:t>vợ</a:t>
            </a:r>
            <a:r>
              <a:rPr lang="en-US" dirty="0"/>
              <a:t> con hay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ác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ác</a:t>
            </a:r>
            <a:r>
              <a:rPr lang="en-US" dirty="0"/>
              <a:t> </a:t>
            </a:r>
            <a:r>
              <a:rPr lang="en-US" dirty="0" err="1"/>
              <a:t>khẩu</a:t>
            </a:r>
            <a:r>
              <a:rPr lang="en-US" dirty="0"/>
              <a:t> </a:t>
            </a:r>
            <a:r>
              <a:rPr lang="en-US" dirty="0" err="1"/>
              <a:t>lưỡng</a:t>
            </a:r>
            <a:r>
              <a:rPr lang="en-US" dirty="0"/>
              <a:t> </a:t>
            </a:r>
            <a:r>
              <a:rPr lang="en-US" dirty="0" err="1"/>
              <a:t>thiệt</a:t>
            </a:r>
            <a:r>
              <a:rPr lang="en-US" dirty="0"/>
              <a:t> </a:t>
            </a:r>
            <a:r>
              <a:rPr lang="en-US" dirty="0" err="1"/>
              <a:t>vọng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ỷ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khủng</a:t>
            </a:r>
            <a:r>
              <a:rPr lang="en-US" dirty="0"/>
              <a:t>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trói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/>
              <a:t>nhốt</a:t>
            </a:r>
            <a:r>
              <a:rPr lang="en-US" dirty="0"/>
              <a:t> </a:t>
            </a:r>
            <a:r>
              <a:rPr lang="en-US" dirty="0" err="1"/>
              <a:t>tù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đập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lục</a:t>
            </a:r>
            <a:r>
              <a:rPr lang="en-US" dirty="0"/>
              <a:t>, </a:t>
            </a:r>
            <a:r>
              <a:rPr lang="en-US" dirty="0" err="1"/>
              <a:t>bấy</a:t>
            </a:r>
            <a:r>
              <a:rPr lang="en-US" dirty="0"/>
              <a:t> </a:t>
            </a:r>
            <a:r>
              <a:rPr lang="en-US" dirty="0" err="1"/>
              <a:t>giờ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thù</a:t>
            </a:r>
            <a:r>
              <a:rPr lang="en-US" dirty="0"/>
              <a:t>. 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Ðối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ác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nghĩ</a:t>
            </a:r>
            <a:r>
              <a:rPr lang="en-US" dirty="0"/>
              <a:t> </a:t>
            </a:r>
            <a:r>
              <a:rPr lang="en-US" dirty="0" err="1"/>
              <a:t>rằng</a:t>
            </a:r>
            <a:r>
              <a:rPr lang="en-US" dirty="0"/>
              <a:t>: </a:t>
            </a:r>
            <a:r>
              <a:rPr lang="en-US" dirty="0" err="1"/>
              <a:t>Ðây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ác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,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gây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thọ</a:t>
            </a:r>
            <a:r>
              <a:rPr lang="en-US" dirty="0"/>
              <a:t>,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đời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đời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bây</a:t>
            </a:r>
            <a:r>
              <a:rPr lang="en-US" dirty="0"/>
              <a:t> </a:t>
            </a:r>
            <a:r>
              <a:rPr lang="en-US" dirty="0" err="1"/>
              <a:t>giờ</a:t>
            </a:r>
            <a:r>
              <a:rPr lang="en-US" dirty="0"/>
              <a:t> </a:t>
            </a:r>
            <a:r>
              <a:rPr lang="en-US" dirty="0" err="1"/>
              <a:t>thọ</a:t>
            </a:r>
            <a:r>
              <a:rPr lang="en-US" dirty="0"/>
              <a:t> </a:t>
            </a:r>
            <a:r>
              <a:rPr lang="en-US" dirty="0" err="1"/>
              <a:t>lấy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,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ở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. 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Tý</a:t>
            </a:r>
            <a:r>
              <a:rPr lang="en-US" dirty="0"/>
              <a:t>!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nghĩ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vầy</a:t>
            </a:r>
            <a:r>
              <a:rPr lang="en-US" dirty="0"/>
              <a:t>: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kẻ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đoạt</a:t>
            </a:r>
            <a:r>
              <a:rPr lang="en-US" dirty="0"/>
              <a:t> </a:t>
            </a:r>
            <a:r>
              <a:rPr lang="en-US" dirty="0" err="1"/>
              <a:t>mạng</a:t>
            </a:r>
            <a:r>
              <a:rPr lang="en-US" dirty="0"/>
              <a:t> </a:t>
            </a:r>
            <a:r>
              <a:rPr lang="en-US" dirty="0" err="1"/>
              <a:t>sống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đập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lục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,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ác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.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?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đời</a:t>
            </a:r>
            <a:r>
              <a:rPr lang="en-US" dirty="0"/>
              <a:t> nay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chút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còn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vui</a:t>
            </a:r>
            <a:r>
              <a:rPr lang="en-US" dirty="0"/>
              <a:t> </a:t>
            </a:r>
            <a:r>
              <a:rPr lang="en-US" dirty="0" err="1"/>
              <a:t>vẻ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đựng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trở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đời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lấy</a:t>
            </a:r>
            <a:r>
              <a:rPr lang="en-US" dirty="0"/>
              <a:t> </a:t>
            </a:r>
            <a:r>
              <a:rPr lang="en-US" dirty="0" err="1"/>
              <a:t>tội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biên</a:t>
            </a:r>
            <a:r>
              <a:rPr lang="en-US" dirty="0"/>
              <a:t> </a:t>
            </a:r>
            <a:r>
              <a:rPr lang="en-US" dirty="0" err="1"/>
              <a:t>trăm</a:t>
            </a:r>
            <a:r>
              <a:rPr lang="en-US" dirty="0"/>
              <a:t> </a:t>
            </a:r>
            <a:r>
              <a:rPr lang="en-US" dirty="0" err="1"/>
              <a:t>ngàn</a:t>
            </a:r>
            <a:r>
              <a:rPr lang="en-US" dirty="0"/>
              <a:t> </a:t>
            </a:r>
            <a:r>
              <a:rPr lang="en-US" dirty="0" err="1"/>
              <a:t>vạn</a:t>
            </a:r>
            <a:r>
              <a:rPr lang="en-US" dirty="0"/>
              <a:t> </a:t>
            </a:r>
            <a:r>
              <a:rPr lang="en-US" dirty="0" err="1"/>
              <a:t>ức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 smtClean="0"/>
              <a:t>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13935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err="1" smtClean="0"/>
              <a:t>THIệN</a:t>
            </a:r>
            <a:r>
              <a:rPr lang="en-US" dirty="0" smtClean="0"/>
              <a:t> TÝ BỒ TÁT</a:t>
            </a:r>
            <a:br>
              <a:rPr lang="en-US" dirty="0" smtClean="0"/>
            </a:br>
            <a:r>
              <a:rPr lang="en-US" dirty="0" err="1" smtClean="0"/>
              <a:t>Nhẫn</a:t>
            </a:r>
            <a:r>
              <a:rPr lang="en-US" dirty="0" smtClean="0"/>
              <a:t> </a:t>
            </a:r>
            <a:r>
              <a:rPr lang="en-US" dirty="0" err="1" smtClean="0"/>
              <a:t>nhục</a:t>
            </a:r>
            <a:r>
              <a:rPr lang="en-US" dirty="0" smtClean="0"/>
              <a:t> Ba La </a:t>
            </a:r>
            <a:r>
              <a:rPr lang="en-US" dirty="0" err="1" smtClean="0"/>
              <a:t>Mật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599"/>
          </a:xfrm>
        </p:spPr>
        <p:txBody>
          <a:bodyPr numCol="1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Tý</a:t>
            </a:r>
            <a:r>
              <a:rPr lang="en-US" dirty="0"/>
              <a:t>!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nghĩ</a:t>
            </a:r>
            <a:r>
              <a:rPr lang="en-US" dirty="0"/>
              <a:t> </a:t>
            </a:r>
            <a:r>
              <a:rPr lang="en-US" dirty="0" err="1"/>
              <a:t>rằng</a:t>
            </a:r>
            <a:r>
              <a:rPr lang="en-US" dirty="0"/>
              <a:t>: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mạng</a:t>
            </a:r>
            <a:r>
              <a:rPr lang="en-US" dirty="0"/>
              <a:t> </a:t>
            </a:r>
            <a:r>
              <a:rPr lang="en-US" dirty="0" err="1"/>
              <a:t>sống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mạng</a:t>
            </a:r>
            <a:r>
              <a:rPr lang="en-US" dirty="0"/>
              <a:t> </a:t>
            </a:r>
            <a:r>
              <a:rPr lang="en-US" dirty="0" err="1"/>
              <a:t>sống</a:t>
            </a:r>
            <a:r>
              <a:rPr lang="en-US" dirty="0"/>
              <a:t>,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đoạt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,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vợ</a:t>
            </a:r>
            <a:r>
              <a:rPr lang="en-US" dirty="0"/>
              <a:t> con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đoạt</a:t>
            </a:r>
            <a:r>
              <a:rPr lang="en-US" dirty="0"/>
              <a:t> </a:t>
            </a:r>
            <a:r>
              <a:rPr lang="en-US" dirty="0" err="1"/>
              <a:t>vợ</a:t>
            </a:r>
            <a:r>
              <a:rPr lang="en-US" dirty="0"/>
              <a:t> con,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nhĩ</a:t>
            </a:r>
            <a:r>
              <a:rPr lang="en-US" dirty="0"/>
              <a:t> </a:t>
            </a:r>
            <a:r>
              <a:rPr lang="en-US" dirty="0" err="1"/>
              <a:t>căn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nghe</a:t>
            </a:r>
            <a:r>
              <a:rPr lang="en-US" dirty="0"/>
              <a:t> </a:t>
            </a:r>
            <a:r>
              <a:rPr lang="en-US" dirty="0" err="1"/>
              <a:t>ác</a:t>
            </a:r>
            <a:r>
              <a:rPr lang="en-US" dirty="0"/>
              <a:t> </a:t>
            </a:r>
            <a:r>
              <a:rPr lang="en-US" dirty="0" err="1"/>
              <a:t>khẩu</a:t>
            </a:r>
            <a:r>
              <a:rPr lang="en-US" dirty="0"/>
              <a:t> </a:t>
            </a:r>
            <a:r>
              <a:rPr lang="en-US" dirty="0" err="1"/>
              <a:t>lưỡng</a:t>
            </a:r>
            <a:r>
              <a:rPr lang="en-US" dirty="0"/>
              <a:t> </a:t>
            </a:r>
            <a:r>
              <a:rPr lang="en-US" dirty="0" err="1"/>
              <a:t>thiệt</a:t>
            </a:r>
            <a:r>
              <a:rPr lang="en-US" dirty="0"/>
              <a:t> </a:t>
            </a:r>
            <a:r>
              <a:rPr lang="en-US" dirty="0" err="1"/>
              <a:t>vọng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ỷ </a:t>
            </a:r>
            <a:r>
              <a:rPr lang="en-US" dirty="0" err="1"/>
              <a:t>ngữ</a:t>
            </a:r>
            <a:r>
              <a:rPr lang="en-US" dirty="0"/>
              <a:t>,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khủng</a:t>
            </a:r>
            <a:r>
              <a:rPr lang="en-US" dirty="0"/>
              <a:t>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trói</a:t>
            </a:r>
            <a:r>
              <a:rPr lang="en-US" dirty="0"/>
              <a:t> </a:t>
            </a:r>
            <a:r>
              <a:rPr lang="en-US" dirty="0" err="1"/>
              <a:t>tù</a:t>
            </a:r>
            <a:r>
              <a:rPr lang="en-US" dirty="0"/>
              <a:t> </a:t>
            </a:r>
            <a:r>
              <a:rPr lang="en-US" dirty="0" err="1"/>
              <a:t>rạt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đập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lục</a:t>
            </a:r>
            <a:r>
              <a:rPr lang="en-US" dirty="0"/>
              <a:t>, nay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thọ</a:t>
            </a:r>
            <a:r>
              <a:rPr lang="en-US" dirty="0"/>
              <a:t> </a:t>
            </a:r>
            <a:r>
              <a:rPr lang="en-US" dirty="0" err="1"/>
              <a:t>lấy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mạng</a:t>
            </a:r>
            <a:r>
              <a:rPr lang="en-US" dirty="0"/>
              <a:t> </a:t>
            </a:r>
            <a:r>
              <a:rPr lang="en-US" dirty="0" err="1"/>
              <a:t>sống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nhĩ</a:t>
            </a:r>
            <a:r>
              <a:rPr lang="en-US" dirty="0"/>
              <a:t> </a:t>
            </a:r>
            <a:r>
              <a:rPr lang="en-US" dirty="0" err="1"/>
              <a:t>căn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. 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Tý</a:t>
            </a:r>
            <a:r>
              <a:rPr lang="en-US" dirty="0"/>
              <a:t>!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nghĩ</a:t>
            </a:r>
            <a:r>
              <a:rPr lang="en-US" dirty="0"/>
              <a:t> </a:t>
            </a:r>
            <a:r>
              <a:rPr lang="en-US" dirty="0" err="1"/>
              <a:t>rằng</a:t>
            </a:r>
            <a:r>
              <a:rPr lang="en-US" dirty="0"/>
              <a:t>: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sáu</a:t>
            </a:r>
            <a:r>
              <a:rPr lang="en-US" dirty="0"/>
              <a:t> </a:t>
            </a:r>
            <a:r>
              <a:rPr lang="en-US" dirty="0" err="1"/>
              <a:t>căn</a:t>
            </a:r>
            <a:r>
              <a:rPr lang="en-US" dirty="0"/>
              <a:t> </a:t>
            </a:r>
            <a:r>
              <a:rPr lang="en-US" dirty="0" err="1"/>
              <a:t>nhãn</a:t>
            </a:r>
            <a:r>
              <a:rPr lang="en-US" dirty="0"/>
              <a:t> </a:t>
            </a:r>
            <a:r>
              <a:rPr lang="en-US" dirty="0" err="1"/>
              <a:t>nhĩ</a:t>
            </a:r>
            <a:r>
              <a:rPr lang="en-US" dirty="0"/>
              <a:t> </a:t>
            </a:r>
            <a:r>
              <a:rPr lang="en-US" dirty="0" err="1"/>
              <a:t>tỷ</a:t>
            </a:r>
            <a:r>
              <a:rPr lang="en-US" dirty="0"/>
              <a:t> </a:t>
            </a:r>
            <a:r>
              <a:rPr lang="en-US" dirty="0" err="1"/>
              <a:t>thiệt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ý </a:t>
            </a:r>
            <a:r>
              <a:rPr lang="en-US" dirty="0" err="1"/>
              <a:t>tức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, </a:t>
            </a:r>
            <a:r>
              <a:rPr lang="en-US" dirty="0" err="1"/>
              <a:t>thủy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, </a:t>
            </a:r>
            <a:r>
              <a:rPr lang="en-US" dirty="0" err="1"/>
              <a:t>hỏa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, </a:t>
            </a:r>
            <a:r>
              <a:rPr lang="en-US" dirty="0" err="1"/>
              <a:t>phong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, </a:t>
            </a:r>
            <a:r>
              <a:rPr lang="en-US" dirty="0" err="1"/>
              <a:t>tức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tánh</a:t>
            </a:r>
            <a:r>
              <a:rPr lang="en-US" dirty="0"/>
              <a:t>, </a:t>
            </a:r>
            <a:r>
              <a:rPr lang="en-US" dirty="0" err="1"/>
              <a:t>tức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phá</a:t>
            </a:r>
            <a:r>
              <a:rPr lang="en-US" dirty="0"/>
              <a:t> </a:t>
            </a:r>
            <a:r>
              <a:rPr lang="en-US" dirty="0" err="1"/>
              <a:t>hoại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dứt</a:t>
            </a:r>
            <a:r>
              <a:rPr lang="en-US" dirty="0"/>
              <a:t> </a:t>
            </a:r>
            <a:r>
              <a:rPr lang="en-US" dirty="0" err="1"/>
              <a:t>diệt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hư</a:t>
            </a:r>
            <a:r>
              <a:rPr lang="en-US" dirty="0"/>
              <a:t> </a:t>
            </a:r>
            <a:r>
              <a:rPr lang="en-US" dirty="0" err="1"/>
              <a:t>mất</a:t>
            </a:r>
            <a:r>
              <a:rPr lang="en-US" dirty="0"/>
              <a:t>,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,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xúc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thọ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, nay ở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hoại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thù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.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?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tức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tánh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. 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Tý</a:t>
            </a:r>
            <a:r>
              <a:rPr lang="en-US" dirty="0"/>
              <a:t>!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nghĩ</a:t>
            </a:r>
            <a:r>
              <a:rPr lang="en-US" dirty="0"/>
              <a:t> </a:t>
            </a:r>
            <a:r>
              <a:rPr lang="en-US" dirty="0" err="1"/>
              <a:t>rằng</a:t>
            </a:r>
            <a:r>
              <a:rPr lang="en-US" dirty="0"/>
              <a:t>: </a:t>
            </a:r>
            <a:r>
              <a:rPr lang="en-US" dirty="0" err="1"/>
              <a:t>Nội</a:t>
            </a:r>
            <a:r>
              <a:rPr lang="en-US" dirty="0"/>
              <a:t> </a:t>
            </a:r>
            <a:r>
              <a:rPr lang="en-US" dirty="0" err="1"/>
              <a:t>nhãn</a:t>
            </a:r>
            <a:r>
              <a:rPr lang="en-US" dirty="0"/>
              <a:t> </a:t>
            </a:r>
            <a:r>
              <a:rPr lang="en-US" dirty="0" err="1"/>
              <a:t>nhĩ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thiệt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ý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ngã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ngã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, </a:t>
            </a:r>
            <a:r>
              <a:rPr lang="en-US" dirty="0" err="1"/>
              <a:t>ngoại</a:t>
            </a:r>
            <a:r>
              <a:rPr lang="en-US" dirty="0"/>
              <a:t> </a:t>
            </a:r>
            <a:r>
              <a:rPr lang="en-US" dirty="0" err="1"/>
              <a:t>nhãn</a:t>
            </a:r>
            <a:r>
              <a:rPr lang="en-US" dirty="0"/>
              <a:t> </a:t>
            </a:r>
            <a:r>
              <a:rPr lang="en-US" dirty="0" err="1"/>
              <a:t>nhĩ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thiệt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ý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ngã</a:t>
            </a:r>
            <a:r>
              <a:rPr lang="en-US" dirty="0"/>
              <a:t> </a:t>
            </a:r>
            <a:r>
              <a:rPr lang="en-US" dirty="0" err="1"/>
              <a:t>ngã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,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sáng</a:t>
            </a:r>
            <a:r>
              <a:rPr lang="en-US" dirty="0"/>
              <a:t> </a:t>
            </a:r>
            <a:r>
              <a:rPr lang="en-US" dirty="0" err="1"/>
              <a:t>suốt</a:t>
            </a:r>
            <a:r>
              <a:rPr lang="en-US" dirty="0"/>
              <a:t> </a:t>
            </a:r>
            <a:r>
              <a:rPr lang="en-US" dirty="0" err="1"/>
              <a:t>đâu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ở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sáu</a:t>
            </a:r>
            <a:r>
              <a:rPr lang="en-US" dirty="0"/>
              <a:t> </a:t>
            </a:r>
            <a:r>
              <a:rPr lang="en-US" dirty="0" err="1"/>
              <a:t>căn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</a:t>
            </a:r>
            <a:r>
              <a:rPr lang="en-US" dirty="0" err="1"/>
              <a:t>ngoại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ngã</a:t>
            </a:r>
            <a:r>
              <a:rPr lang="en-US" dirty="0"/>
              <a:t> </a:t>
            </a:r>
            <a:r>
              <a:rPr lang="en-US" dirty="0" err="1"/>
              <a:t>ngã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 </a:t>
            </a: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nghiêm</a:t>
            </a:r>
            <a:r>
              <a:rPr lang="en-US" dirty="0"/>
              <a:t> </a:t>
            </a:r>
            <a:r>
              <a:rPr lang="en-US" dirty="0" err="1"/>
              <a:t>ái</a:t>
            </a:r>
            <a:r>
              <a:rPr lang="en-US" dirty="0"/>
              <a:t> </a:t>
            </a:r>
            <a:r>
              <a:rPr lang="en-US" dirty="0" err="1"/>
              <a:t>nhiễm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. 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34756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err="1" smtClean="0"/>
              <a:t>THIệN</a:t>
            </a:r>
            <a:r>
              <a:rPr lang="en-US" dirty="0" smtClean="0"/>
              <a:t> TÝ BỒ TÁT</a:t>
            </a:r>
            <a:br>
              <a:rPr lang="en-US" dirty="0" smtClean="0"/>
            </a:br>
            <a:r>
              <a:rPr lang="en-US" dirty="0" err="1" smtClean="0"/>
              <a:t>Nhẫn</a:t>
            </a:r>
            <a:r>
              <a:rPr lang="en-US" dirty="0" smtClean="0"/>
              <a:t> </a:t>
            </a:r>
            <a:r>
              <a:rPr lang="en-US" dirty="0" err="1" smtClean="0"/>
              <a:t>nhục</a:t>
            </a:r>
            <a:r>
              <a:rPr lang="en-US" dirty="0" smtClean="0"/>
              <a:t> Ba La </a:t>
            </a:r>
            <a:r>
              <a:rPr lang="en-US" dirty="0" err="1" smtClean="0"/>
              <a:t>Mật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599"/>
          </a:xfrm>
        </p:spPr>
        <p:txBody>
          <a:bodyPr numCol="1"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Tý</a:t>
            </a:r>
            <a:r>
              <a:rPr lang="en-US" dirty="0"/>
              <a:t>!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nghĩ</a:t>
            </a:r>
            <a:r>
              <a:rPr lang="en-US" dirty="0"/>
              <a:t> </a:t>
            </a:r>
            <a:r>
              <a:rPr lang="en-US" dirty="0" err="1"/>
              <a:t>rằng</a:t>
            </a:r>
            <a:r>
              <a:rPr lang="en-US" dirty="0"/>
              <a:t>: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loài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ít</a:t>
            </a:r>
            <a:r>
              <a:rPr lang="en-US" dirty="0"/>
              <a:t>, </a:t>
            </a:r>
            <a:r>
              <a:rPr lang="en-US" dirty="0" err="1"/>
              <a:t>ngạ</a:t>
            </a:r>
            <a:r>
              <a:rPr lang="en-US" dirty="0"/>
              <a:t> </a:t>
            </a:r>
            <a:r>
              <a:rPr lang="en-US" dirty="0" err="1"/>
              <a:t>quỉ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, </a:t>
            </a:r>
            <a:r>
              <a:rPr lang="en-US" dirty="0" err="1"/>
              <a:t>súc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,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ngục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biên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kể</a:t>
            </a:r>
            <a:r>
              <a:rPr lang="en-US" dirty="0"/>
              <a:t> </a:t>
            </a:r>
            <a:r>
              <a:rPr lang="en-US" dirty="0" err="1"/>
              <a:t>hết</a:t>
            </a:r>
            <a:r>
              <a:rPr lang="en-US" dirty="0"/>
              <a:t>. </a:t>
            </a:r>
            <a:r>
              <a:rPr lang="en-US" dirty="0" err="1"/>
              <a:t>Còn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thọ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ít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loài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, </a:t>
            </a:r>
            <a:r>
              <a:rPr lang="en-US" dirty="0" err="1"/>
              <a:t>huống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thọ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err="1"/>
              <a:t>ác</a:t>
            </a:r>
            <a:r>
              <a:rPr lang="en-US" dirty="0"/>
              <a:t> </a:t>
            </a:r>
            <a:r>
              <a:rPr lang="en-US" dirty="0" err="1"/>
              <a:t>đạo</a:t>
            </a:r>
            <a:r>
              <a:rPr lang="en-US" dirty="0"/>
              <a:t>,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thù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. 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Tý</a:t>
            </a:r>
            <a:r>
              <a:rPr lang="en-US" dirty="0"/>
              <a:t>!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nghĩ</a:t>
            </a:r>
            <a:r>
              <a:rPr lang="en-US" dirty="0"/>
              <a:t> </a:t>
            </a:r>
            <a:r>
              <a:rPr lang="en-US" dirty="0" err="1"/>
              <a:t>rằng</a:t>
            </a:r>
            <a:r>
              <a:rPr lang="en-US" dirty="0"/>
              <a:t>: Nay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lợi</a:t>
            </a:r>
            <a:r>
              <a:rPr lang="en-US" dirty="0"/>
              <a:t> </a:t>
            </a:r>
            <a:r>
              <a:rPr lang="en-US" dirty="0" err="1"/>
              <a:t>ích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còn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thù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, </a:t>
            </a:r>
            <a:r>
              <a:rPr lang="en-US" dirty="0" err="1"/>
              <a:t>huống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đem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lợi</a:t>
            </a:r>
            <a:r>
              <a:rPr lang="en-US" dirty="0"/>
              <a:t> </a:t>
            </a:r>
            <a:r>
              <a:rPr lang="en-US" dirty="0" err="1"/>
              <a:t>ích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nghiêm</a:t>
            </a:r>
            <a:r>
              <a:rPr lang="en-US" dirty="0"/>
              <a:t>,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nghiêm</a:t>
            </a:r>
            <a:r>
              <a:rPr lang="en-US" dirty="0"/>
              <a:t> </a:t>
            </a:r>
            <a:r>
              <a:rPr lang="en-US" dirty="0" err="1"/>
              <a:t>xong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Phật</a:t>
            </a:r>
            <a:r>
              <a:rPr lang="en-US" dirty="0"/>
              <a:t> </a:t>
            </a:r>
            <a:r>
              <a:rPr lang="en-US" dirty="0" err="1"/>
              <a:t>thọ</a:t>
            </a:r>
            <a:r>
              <a:rPr lang="en-US" dirty="0"/>
              <a:t> </a:t>
            </a:r>
            <a:r>
              <a:rPr lang="en-US" dirty="0" err="1"/>
              <a:t>ký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thừa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đầy</a:t>
            </a:r>
            <a:r>
              <a:rPr lang="en-US" dirty="0"/>
              <a:t> </a:t>
            </a:r>
            <a:r>
              <a:rPr lang="en-US" dirty="0" err="1"/>
              <a:t>đủ</a:t>
            </a:r>
            <a:r>
              <a:rPr lang="en-US" dirty="0"/>
              <a:t> </a:t>
            </a:r>
            <a:r>
              <a:rPr lang="en-US" dirty="0" err="1"/>
              <a:t>Phật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thượng</a:t>
            </a:r>
            <a:r>
              <a:rPr lang="en-US" dirty="0"/>
              <a:t>.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Phật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,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thù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thật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lợi</a:t>
            </a:r>
            <a:r>
              <a:rPr lang="en-US" dirty="0"/>
              <a:t> </a:t>
            </a:r>
            <a:r>
              <a:rPr lang="en-US" dirty="0" err="1"/>
              <a:t>ích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, </a:t>
            </a:r>
            <a:r>
              <a:rPr lang="en-US" dirty="0" err="1"/>
              <a:t>khéo</a:t>
            </a:r>
            <a:r>
              <a:rPr lang="en-US" dirty="0"/>
              <a:t> </a:t>
            </a:r>
            <a:r>
              <a:rPr lang="en-US" dirty="0" err="1"/>
              <a:t>hòa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tranh</a:t>
            </a:r>
            <a:r>
              <a:rPr lang="en-US" dirty="0"/>
              <a:t> </a:t>
            </a:r>
            <a:r>
              <a:rPr lang="en-US" dirty="0" err="1"/>
              <a:t>chấp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hề</a:t>
            </a:r>
            <a:r>
              <a:rPr lang="en-US" dirty="0"/>
              <a:t> </a:t>
            </a:r>
            <a:r>
              <a:rPr lang="en-US" dirty="0" err="1"/>
              <a:t>ganh</a:t>
            </a:r>
            <a:r>
              <a:rPr lang="en-US" dirty="0"/>
              <a:t> </a:t>
            </a:r>
            <a:r>
              <a:rPr lang="en-US" dirty="0" err="1"/>
              <a:t>ghét</a:t>
            </a:r>
            <a:r>
              <a:rPr lang="en-US" dirty="0"/>
              <a:t>. 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Tý</a:t>
            </a:r>
            <a:r>
              <a:rPr lang="en-US" dirty="0"/>
              <a:t>!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nữ</a:t>
            </a:r>
            <a:r>
              <a:rPr lang="en-US" dirty="0"/>
              <a:t> </a:t>
            </a:r>
            <a:r>
              <a:rPr lang="en-US" dirty="0" err="1"/>
              <a:t>dầu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đau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ở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ngục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gián</a:t>
            </a:r>
            <a:r>
              <a:rPr lang="en-US" dirty="0"/>
              <a:t>,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oan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 </a:t>
            </a:r>
            <a:r>
              <a:rPr lang="en-US" dirty="0" err="1"/>
              <a:t>còn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thù</a:t>
            </a:r>
            <a:r>
              <a:rPr lang="en-US" dirty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oán</a:t>
            </a:r>
            <a:r>
              <a:rPr lang="en-US" dirty="0"/>
              <a:t> </a:t>
            </a:r>
            <a:r>
              <a:rPr lang="en-US" dirty="0" err="1"/>
              <a:t>huống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ở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loài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chút</a:t>
            </a:r>
            <a:r>
              <a:rPr lang="en-US" dirty="0"/>
              <a:t> </a:t>
            </a:r>
            <a:r>
              <a:rPr lang="en-US" dirty="0" err="1"/>
              <a:t>ít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thù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. </a:t>
            </a:r>
            <a:r>
              <a:rPr lang="en-US" dirty="0" err="1"/>
              <a:t>Ðối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kẻ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gây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mắng</a:t>
            </a:r>
            <a:r>
              <a:rPr lang="en-US" dirty="0"/>
              <a:t> </a:t>
            </a:r>
            <a:r>
              <a:rPr lang="en-US" dirty="0" err="1"/>
              <a:t>chửi</a:t>
            </a:r>
            <a:r>
              <a:rPr lang="en-US" dirty="0"/>
              <a:t> </a:t>
            </a:r>
            <a:r>
              <a:rPr lang="en-US" dirty="0" err="1"/>
              <a:t>bêu</a:t>
            </a:r>
            <a:r>
              <a:rPr lang="en-US" dirty="0"/>
              <a:t> </a:t>
            </a:r>
            <a:r>
              <a:rPr lang="en-US" dirty="0" err="1"/>
              <a:t>xấu</a:t>
            </a:r>
            <a:r>
              <a:rPr lang="en-US" dirty="0"/>
              <a:t>,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nữ</a:t>
            </a:r>
            <a:r>
              <a:rPr lang="en-US" dirty="0"/>
              <a:t> </a:t>
            </a: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nhịn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bi </a:t>
            </a:r>
            <a:r>
              <a:rPr lang="en-US" dirty="0" err="1"/>
              <a:t>thuần</a:t>
            </a:r>
            <a:r>
              <a:rPr lang="en-US" dirty="0"/>
              <a:t> </a:t>
            </a:r>
            <a:r>
              <a:rPr lang="en-US" dirty="0" err="1"/>
              <a:t>tịnh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uế</a:t>
            </a:r>
            <a:r>
              <a:rPr lang="en-US" dirty="0"/>
              <a:t>,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Phật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 smtClean="0"/>
              <a:t>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3783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smtClean="0"/>
              <a:t>PHÚ LÂU NA </a:t>
            </a:r>
            <a:br>
              <a:rPr lang="en-US" dirty="0" smtClean="0"/>
            </a:br>
            <a:r>
              <a:rPr lang="en-US" dirty="0" err="1" smtClean="0"/>
              <a:t>phẩm</a:t>
            </a:r>
            <a:r>
              <a:rPr lang="en-US" dirty="0" smtClean="0"/>
              <a:t> </a:t>
            </a:r>
            <a:r>
              <a:rPr lang="en-US" dirty="0" err="1" smtClean="0"/>
              <a:t>Bất</a:t>
            </a:r>
            <a:r>
              <a:rPr lang="en-US" dirty="0" smtClean="0"/>
              <a:t> </a:t>
            </a:r>
            <a:r>
              <a:rPr lang="en-US" dirty="0" err="1" smtClean="0"/>
              <a:t>thối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vi-VN" dirty="0" smtClean="0"/>
              <a:t>…</a:t>
            </a:r>
          </a:p>
          <a:p>
            <a:pPr>
              <a:buFontTx/>
              <a:buChar char="-"/>
            </a:pP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?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Phú</a:t>
            </a:r>
            <a:r>
              <a:rPr lang="en-US" dirty="0"/>
              <a:t> </a:t>
            </a:r>
            <a:r>
              <a:rPr lang="en-US" dirty="0" err="1"/>
              <a:t>Lâu</a:t>
            </a:r>
            <a:r>
              <a:rPr lang="en-US" dirty="0"/>
              <a:t> Na!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ý </a:t>
            </a:r>
            <a:r>
              <a:rPr lang="en-US" dirty="0" err="1"/>
              <a:t>tưởng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thương</a:t>
            </a:r>
            <a:r>
              <a:rPr lang="en-US" dirty="0"/>
              <a:t> </a:t>
            </a:r>
            <a:r>
              <a:rPr lang="en-US" dirty="0" err="1"/>
              <a:t>mến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họ</a:t>
            </a:r>
            <a:r>
              <a:rPr lang="en-US" dirty="0"/>
              <a:t>. </a:t>
            </a:r>
            <a:r>
              <a:rPr lang="en-US" dirty="0" err="1"/>
              <a:t>Thấy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nghĩ</a:t>
            </a:r>
            <a:r>
              <a:rPr lang="en-US" dirty="0"/>
              <a:t> </a:t>
            </a:r>
            <a:r>
              <a:rPr lang="en-US" dirty="0" err="1"/>
              <a:t>rằng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siêng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tinh</a:t>
            </a:r>
            <a:r>
              <a:rPr lang="en-US" dirty="0"/>
              <a:t> </a:t>
            </a:r>
            <a:r>
              <a:rPr lang="en-US" dirty="0" err="1"/>
              <a:t>tấn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khỏi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ban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họ</a:t>
            </a:r>
            <a:r>
              <a:rPr lang="en-US" dirty="0"/>
              <a:t> an </a:t>
            </a:r>
            <a:r>
              <a:rPr lang="en-US" dirty="0" err="1"/>
              <a:t>vui</a:t>
            </a:r>
            <a:r>
              <a:rPr lang="en-US" dirty="0"/>
              <a:t>.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siêng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tinh</a:t>
            </a:r>
            <a:r>
              <a:rPr lang="en-US" dirty="0"/>
              <a:t> </a:t>
            </a:r>
            <a:r>
              <a:rPr lang="en-US" dirty="0" err="1"/>
              <a:t>tấn</a:t>
            </a:r>
            <a:r>
              <a:rPr lang="en-US" dirty="0"/>
              <a:t>,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sáu</a:t>
            </a:r>
            <a:r>
              <a:rPr lang="en-US" dirty="0"/>
              <a:t> Ba la </a:t>
            </a:r>
            <a:r>
              <a:rPr lang="en-US" dirty="0" err="1"/>
              <a:t>mật</a:t>
            </a:r>
            <a:r>
              <a:rPr lang="en-US" dirty="0"/>
              <a:t>: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 smtClean="0"/>
              <a:t>thí</a:t>
            </a:r>
            <a:r>
              <a:rPr lang="en-US" dirty="0" smtClean="0"/>
              <a:t> (</a:t>
            </a:r>
            <a:r>
              <a:rPr lang="en-US" dirty="0" err="1" smtClean="0"/>
              <a:t>Đàn</a:t>
            </a:r>
            <a:r>
              <a:rPr lang="en-US" dirty="0" smtClean="0"/>
              <a:t> Na), </a:t>
            </a:r>
            <a:r>
              <a:rPr lang="en-US" dirty="0" err="1"/>
              <a:t>trì</a:t>
            </a:r>
            <a:r>
              <a:rPr lang="en-US" dirty="0"/>
              <a:t> </a:t>
            </a:r>
            <a:r>
              <a:rPr lang="en-US" dirty="0" err="1" smtClean="0"/>
              <a:t>giới</a:t>
            </a:r>
            <a:r>
              <a:rPr lang="en-US" dirty="0" smtClean="0"/>
              <a:t> (</a:t>
            </a:r>
            <a:r>
              <a:rPr lang="en-US" dirty="0" err="1" smtClean="0"/>
              <a:t>Thi</a:t>
            </a:r>
            <a:r>
              <a:rPr lang="en-US" dirty="0" smtClean="0"/>
              <a:t> la),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 smtClean="0"/>
              <a:t>nhục</a:t>
            </a:r>
            <a:r>
              <a:rPr lang="en-US" dirty="0" smtClean="0"/>
              <a:t> (</a:t>
            </a:r>
            <a:r>
              <a:rPr lang="en-US" dirty="0" err="1" smtClean="0"/>
              <a:t>Sằn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), </a:t>
            </a:r>
            <a:r>
              <a:rPr lang="en-US" dirty="0" err="1"/>
              <a:t>tinh</a:t>
            </a:r>
            <a:r>
              <a:rPr lang="en-US" dirty="0"/>
              <a:t> </a:t>
            </a:r>
            <a:r>
              <a:rPr lang="en-US" dirty="0" err="1" smtClean="0"/>
              <a:t>tấn</a:t>
            </a:r>
            <a:r>
              <a:rPr lang="en-US" dirty="0" smtClean="0"/>
              <a:t> (</a:t>
            </a:r>
            <a:r>
              <a:rPr lang="en-US" dirty="0" err="1" smtClean="0"/>
              <a:t>Tỳ</a:t>
            </a:r>
            <a:r>
              <a:rPr lang="en-US" dirty="0" smtClean="0"/>
              <a:t> </a:t>
            </a:r>
            <a:r>
              <a:rPr lang="en-US" dirty="0" err="1" smtClean="0"/>
              <a:t>lê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), </a:t>
            </a:r>
            <a:r>
              <a:rPr lang="en-US" dirty="0" err="1"/>
              <a:t>thiền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thiền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)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 smtClean="0"/>
              <a:t>huệ</a:t>
            </a:r>
            <a:r>
              <a:rPr lang="en-US" dirty="0" smtClean="0"/>
              <a:t> (</a:t>
            </a:r>
            <a:r>
              <a:rPr lang="en-US" dirty="0" err="1" smtClean="0"/>
              <a:t>Bát</a:t>
            </a:r>
            <a:r>
              <a:rPr lang="en-US" dirty="0" smtClean="0"/>
              <a:t> </a:t>
            </a:r>
            <a:r>
              <a:rPr lang="en-US" dirty="0" err="1" smtClean="0"/>
              <a:t>nhã</a:t>
            </a:r>
            <a:r>
              <a:rPr lang="en-US" dirty="0" smtClean="0"/>
              <a:t>)</a:t>
            </a:r>
            <a:endParaRPr lang="vi-VN" dirty="0" smtClean="0"/>
          </a:p>
        </p:txBody>
      </p:sp>
    </p:spTree>
    <p:extLst>
      <p:ext uri="{BB962C8B-B14F-4D97-AF65-F5344CB8AC3E}">
        <p14:creationId xmlns:p14="http://schemas.microsoft.com/office/powerpoint/2010/main" val="302667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err="1" smtClean="0"/>
              <a:t>THIệN</a:t>
            </a:r>
            <a:r>
              <a:rPr lang="en-US" dirty="0" smtClean="0"/>
              <a:t> TÝ BỒ TÁT</a:t>
            </a:r>
            <a:br>
              <a:rPr lang="en-US" dirty="0" smtClean="0"/>
            </a:br>
            <a:r>
              <a:rPr lang="en-US" dirty="0" err="1" smtClean="0"/>
              <a:t>Nhẫn</a:t>
            </a:r>
            <a:r>
              <a:rPr lang="en-US" dirty="0" smtClean="0"/>
              <a:t> </a:t>
            </a:r>
            <a:r>
              <a:rPr lang="en-US" dirty="0" err="1" smtClean="0"/>
              <a:t>nhục</a:t>
            </a:r>
            <a:r>
              <a:rPr lang="en-US" dirty="0" smtClean="0"/>
              <a:t> Ba La </a:t>
            </a:r>
            <a:r>
              <a:rPr lang="en-US" dirty="0" err="1" smtClean="0"/>
              <a:t>Mật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599"/>
          </a:xfrm>
        </p:spPr>
        <p:txBody>
          <a:bodyPr numCol="1"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khủng</a:t>
            </a:r>
            <a:r>
              <a:rPr lang="en-US" dirty="0"/>
              <a:t>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giam</a:t>
            </a:r>
            <a:r>
              <a:rPr lang="en-US" dirty="0"/>
              <a:t> </a:t>
            </a:r>
            <a:r>
              <a:rPr lang="en-US" dirty="0" err="1"/>
              <a:t>tù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nhịn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bi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phá</a:t>
            </a:r>
            <a:r>
              <a:rPr lang="en-US" dirty="0"/>
              <a:t> </a:t>
            </a:r>
            <a:r>
              <a:rPr lang="en-US" dirty="0" err="1"/>
              <a:t>vỡ</a:t>
            </a:r>
            <a:r>
              <a:rPr lang="en-US" dirty="0"/>
              <a:t> </a:t>
            </a:r>
            <a:r>
              <a:rPr lang="en-US" dirty="0" err="1"/>
              <a:t>vỏ</a:t>
            </a:r>
            <a:r>
              <a:rPr lang="en-US" dirty="0"/>
              <a:t> </a:t>
            </a:r>
            <a:r>
              <a:rPr lang="en-US" dirty="0" err="1"/>
              <a:t>trứng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minh </a:t>
            </a:r>
            <a:r>
              <a:rPr lang="en-US" dirty="0" err="1"/>
              <a:t>tối</a:t>
            </a:r>
            <a:r>
              <a:rPr lang="en-US" dirty="0"/>
              <a:t> </a:t>
            </a:r>
            <a:r>
              <a:rPr lang="en-US" dirty="0" err="1"/>
              <a:t>tăm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thật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bi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dứt</a:t>
            </a:r>
            <a:r>
              <a:rPr lang="en-US" dirty="0"/>
              <a:t>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ái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Lúc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cắt</a:t>
            </a:r>
            <a:r>
              <a:rPr lang="en-US" dirty="0"/>
              <a:t> tai,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bi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nghe</a:t>
            </a:r>
            <a:r>
              <a:rPr lang="en-US" dirty="0"/>
              <a:t> </a:t>
            </a:r>
            <a:r>
              <a:rPr lang="en-US" dirty="0" err="1"/>
              <a:t>chánh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tin </a:t>
            </a:r>
            <a:r>
              <a:rPr lang="en-US" dirty="0" err="1"/>
              <a:t>vậy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Lúc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xẻo</a:t>
            </a:r>
            <a:r>
              <a:rPr lang="en-US" dirty="0"/>
              <a:t> </a:t>
            </a:r>
            <a:r>
              <a:rPr lang="en-US" dirty="0" err="1"/>
              <a:t>mũi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thọ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hương</a:t>
            </a:r>
            <a:r>
              <a:rPr lang="en-US" dirty="0"/>
              <a:t> </a:t>
            </a:r>
            <a:r>
              <a:rPr lang="en-US" dirty="0" err="1"/>
              <a:t>đoan</a:t>
            </a:r>
            <a:r>
              <a:rPr lang="en-US" dirty="0"/>
              <a:t> </a:t>
            </a:r>
            <a:r>
              <a:rPr lang="en-US" dirty="0" err="1"/>
              <a:t>nghiêm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thượng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Lúc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chặt</a:t>
            </a:r>
            <a:r>
              <a:rPr lang="en-US" dirty="0"/>
              <a:t> </a:t>
            </a:r>
            <a:r>
              <a:rPr lang="en-US" dirty="0" err="1"/>
              <a:t>chân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bốn</a:t>
            </a:r>
            <a:r>
              <a:rPr lang="en-US" dirty="0"/>
              <a:t> </a:t>
            </a:r>
            <a:r>
              <a:rPr lang="en-US" dirty="0" err="1"/>
              <a:t>thần</a:t>
            </a:r>
            <a:r>
              <a:rPr lang="en-US" dirty="0"/>
              <a:t> </a:t>
            </a:r>
            <a:r>
              <a:rPr lang="en-US" dirty="0" err="1"/>
              <a:t>túc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Lai </a:t>
            </a:r>
            <a:r>
              <a:rPr lang="en-US" dirty="0" err="1"/>
              <a:t>vậy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Lúc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chặt</a:t>
            </a:r>
            <a:r>
              <a:rPr lang="en-US" dirty="0"/>
              <a:t> </a:t>
            </a:r>
            <a:r>
              <a:rPr lang="en-US" dirty="0" err="1"/>
              <a:t>tay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nhiếp</a:t>
            </a:r>
            <a:r>
              <a:rPr lang="en-US" dirty="0"/>
              <a:t> </a:t>
            </a:r>
            <a:r>
              <a:rPr lang="en-US" dirty="0" err="1"/>
              <a:t>thủ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tịch</a:t>
            </a:r>
            <a:r>
              <a:rPr lang="en-US" dirty="0"/>
              <a:t> </a:t>
            </a:r>
            <a:r>
              <a:rPr lang="en-US" dirty="0" err="1"/>
              <a:t>tĩnh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Lúc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xẻ</a:t>
            </a:r>
            <a:r>
              <a:rPr lang="en-US" dirty="0"/>
              <a:t> </a:t>
            </a:r>
            <a:r>
              <a:rPr lang="en-US" dirty="0" err="1"/>
              <a:t>rời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đầy</a:t>
            </a:r>
            <a:r>
              <a:rPr lang="en-US" dirty="0"/>
              <a:t> </a:t>
            </a:r>
            <a:r>
              <a:rPr lang="en-US" dirty="0" err="1"/>
              <a:t>đủ</a:t>
            </a:r>
            <a:r>
              <a:rPr lang="en-US" dirty="0"/>
              <a:t> </a:t>
            </a:r>
            <a:r>
              <a:rPr lang="en-US" dirty="0" err="1"/>
              <a:t>sáu</a:t>
            </a:r>
            <a:r>
              <a:rPr lang="en-US" dirty="0"/>
              <a:t> Ba la </a:t>
            </a:r>
            <a:r>
              <a:rPr lang="en-US" dirty="0" err="1"/>
              <a:t>mật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Lúc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móc</a:t>
            </a:r>
            <a:r>
              <a:rPr lang="en-US" dirty="0"/>
              <a:t> </a:t>
            </a:r>
            <a:r>
              <a:rPr lang="en-US" dirty="0" err="1"/>
              <a:t>mắt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huệ</a:t>
            </a:r>
            <a:r>
              <a:rPr lang="en-US" dirty="0"/>
              <a:t> </a:t>
            </a:r>
            <a:r>
              <a:rPr lang="en-US" dirty="0" err="1"/>
              <a:t>nhãn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. </a:t>
            </a:r>
            <a:r>
              <a:rPr lang="en-US" dirty="0" err="1"/>
              <a:t>Lúc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chặt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huệ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Phật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. 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86398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err="1" smtClean="0"/>
              <a:t>THIệN</a:t>
            </a:r>
            <a:r>
              <a:rPr lang="en-US" dirty="0" smtClean="0"/>
              <a:t> TÝ BỒ TÁT</a:t>
            </a:r>
            <a:br>
              <a:rPr lang="en-US" dirty="0" smtClean="0"/>
            </a:br>
            <a:r>
              <a:rPr lang="en-US" dirty="0" err="1" smtClean="0"/>
              <a:t>Nhẫn</a:t>
            </a:r>
            <a:r>
              <a:rPr lang="en-US" dirty="0" smtClean="0"/>
              <a:t> </a:t>
            </a:r>
            <a:r>
              <a:rPr lang="en-US" dirty="0" err="1" smtClean="0"/>
              <a:t>nhục</a:t>
            </a:r>
            <a:r>
              <a:rPr lang="en-US" dirty="0" smtClean="0"/>
              <a:t> Ba La </a:t>
            </a:r>
            <a:r>
              <a:rPr lang="en-US" dirty="0" err="1" smtClean="0"/>
              <a:t>Mật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599"/>
          </a:xfrm>
        </p:spPr>
        <p:txBody>
          <a:bodyPr numCol="1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nghĩ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nguyện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thoát</a:t>
            </a:r>
            <a:r>
              <a:rPr lang="en-US" dirty="0"/>
              <a:t>,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Nhứt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Phật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.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thiếu</a:t>
            </a:r>
            <a:r>
              <a:rPr lang="en-US" dirty="0"/>
              <a:t> </a:t>
            </a:r>
            <a:r>
              <a:rPr lang="en-US" dirty="0" err="1"/>
              <a:t>khuyết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phá</a:t>
            </a:r>
            <a:r>
              <a:rPr lang="en-US" dirty="0"/>
              <a:t> </a:t>
            </a:r>
            <a:r>
              <a:rPr lang="en-US" dirty="0" err="1"/>
              <a:t>hoại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hoang</a:t>
            </a:r>
            <a:r>
              <a:rPr lang="en-US" dirty="0"/>
              <a:t> </a:t>
            </a:r>
            <a:r>
              <a:rPr lang="en-US" dirty="0" err="1"/>
              <a:t>dật</a:t>
            </a:r>
            <a:r>
              <a:rPr lang="en-US" dirty="0"/>
              <a:t>. 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nghĩ</a:t>
            </a:r>
            <a:r>
              <a:rPr lang="en-US" dirty="0"/>
              <a:t> </a:t>
            </a:r>
            <a:r>
              <a:rPr lang="en-US" dirty="0" err="1"/>
              <a:t>rằng</a:t>
            </a:r>
            <a:r>
              <a:rPr lang="en-US" dirty="0"/>
              <a:t>: Nay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siêng</a:t>
            </a:r>
            <a:r>
              <a:rPr lang="en-US" dirty="0"/>
              <a:t> </a:t>
            </a:r>
            <a:r>
              <a:rPr lang="en-US" dirty="0" err="1"/>
              <a:t>tinh</a:t>
            </a:r>
            <a:r>
              <a:rPr lang="en-US" dirty="0"/>
              <a:t> </a:t>
            </a:r>
            <a:r>
              <a:rPr lang="en-US" dirty="0" err="1"/>
              <a:t>tiến</a:t>
            </a:r>
            <a:r>
              <a:rPr lang="en-US" dirty="0"/>
              <a:t> </a:t>
            </a:r>
            <a:r>
              <a:rPr lang="en-US" dirty="0" err="1"/>
              <a:t>thêm</a:t>
            </a:r>
            <a:r>
              <a:rPr lang="en-US" dirty="0"/>
              <a:t> </a:t>
            </a:r>
            <a:r>
              <a:rPr lang="en-US" dirty="0" err="1"/>
              <a:t>luôn</a:t>
            </a:r>
            <a:r>
              <a:rPr lang="en-US" dirty="0"/>
              <a:t> </a:t>
            </a:r>
            <a:r>
              <a:rPr lang="en-US" dirty="0" err="1"/>
              <a:t>luôn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</a:t>
            </a:r>
            <a:r>
              <a:rPr lang="en-US" dirty="0" err="1"/>
              <a:t>xa</a:t>
            </a:r>
            <a:r>
              <a:rPr lang="en-US" dirty="0"/>
              <a:t> </a:t>
            </a:r>
            <a:r>
              <a:rPr lang="en-US" dirty="0" err="1"/>
              <a:t>dứt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, </a:t>
            </a:r>
            <a:r>
              <a:rPr lang="en-US" dirty="0" err="1"/>
              <a:t>khiến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thêm</a:t>
            </a:r>
            <a:r>
              <a:rPr lang="en-US" dirty="0"/>
              <a:t> </a:t>
            </a:r>
            <a:r>
              <a:rPr lang="en-US" dirty="0" err="1"/>
              <a:t>rộng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đầy</a:t>
            </a:r>
            <a:r>
              <a:rPr lang="en-US" dirty="0"/>
              <a:t> </a:t>
            </a:r>
            <a:r>
              <a:rPr lang="en-US" dirty="0" err="1"/>
              <a:t>đủ</a:t>
            </a:r>
            <a:r>
              <a:rPr lang="en-US" dirty="0"/>
              <a:t>,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trọn</a:t>
            </a:r>
            <a:r>
              <a:rPr lang="en-US" dirty="0"/>
              <a:t> </a:t>
            </a:r>
            <a:r>
              <a:rPr lang="en-US" dirty="0" err="1"/>
              <a:t>đời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hề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đãi</a:t>
            </a:r>
            <a:r>
              <a:rPr lang="en-US" dirty="0"/>
              <a:t> </a:t>
            </a:r>
            <a:r>
              <a:rPr lang="en-US" dirty="0" err="1"/>
              <a:t>ưu</a:t>
            </a:r>
            <a:r>
              <a:rPr lang="en-US" dirty="0"/>
              <a:t> </a:t>
            </a:r>
            <a:r>
              <a:rPr lang="en-US" dirty="0" err="1"/>
              <a:t>sầu</a:t>
            </a:r>
            <a:r>
              <a:rPr lang="en-US" dirty="0"/>
              <a:t>. 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Ðại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nhớ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hy</a:t>
            </a:r>
            <a:r>
              <a:rPr lang="en-US" dirty="0"/>
              <a:t> </a:t>
            </a:r>
            <a:r>
              <a:rPr lang="en-US" dirty="0" err="1"/>
              <a:t>vọng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nguyện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nầy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chánh</a:t>
            </a:r>
            <a:r>
              <a:rPr lang="en-US" dirty="0"/>
              <a:t> </a:t>
            </a:r>
            <a:r>
              <a:rPr lang="en-US" dirty="0" err="1"/>
              <a:t>hạnh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biên</a:t>
            </a:r>
            <a:r>
              <a:rPr lang="en-US" dirty="0"/>
              <a:t> a </a:t>
            </a:r>
            <a:r>
              <a:rPr lang="en-US" dirty="0" err="1"/>
              <a:t>tăng</a:t>
            </a:r>
            <a:r>
              <a:rPr lang="en-US" dirty="0"/>
              <a:t> </a:t>
            </a:r>
            <a:r>
              <a:rPr lang="en-US" dirty="0" err="1"/>
              <a:t>kỳ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căn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lậu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lậu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dirty="0" err="1"/>
              <a:t>Ðại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lấy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khó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vui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mau</a:t>
            </a:r>
            <a:r>
              <a:rPr lang="en-US" dirty="0"/>
              <a:t> </a:t>
            </a:r>
            <a:r>
              <a:rPr lang="en-US" dirty="0" err="1"/>
              <a:t>đầy</a:t>
            </a:r>
            <a:r>
              <a:rPr lang="en-US" dirty="0"/>
              <a:t> </a:t>
            </a:r>
            <a:r>
              <a:rPr lang="en-US" dirty="0" err="1"/>
              <a:t>đủ</a:t>
            </a:r>
            <a:r>
              <a:rPr lang="en-US" dirty="0"/>
              <a:t> </a:t>
            </a:r>
            <a:r>
              <a:rPr lang="en-US" dirty="0" err="1"/>
              <a:t>Sằn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Ba la </a:t>
            </a:r>
            <a:r>
              <a:rPr lang="en-US" dirty="0" err="1"/>
              <a:t>mật</a:t>
            </a:r>
            <a:r>
              <a:rPr lang="en-US" dirty="0"/>
              <a:t>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9839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smtClean="0"/>
              <a:t>PHÚ LÂU NA </a:t>
            </a:r>
            <a:br>
              <a:rPr lang="en-US" dirty="0" smtClean="0"/>
            </a:br>
            <a:r>
              <a:rPr lang="en-US" dirty="0" err="1" smtClean="0"/>
              <a:t>phẩm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Thiện</a:t>
            </a:r>
            <a:r>
              <a:rPr lang="en-US" dirty="0" smtClean="0"/>
              <a:t> </a:t>
            </a:r>
            <a:r>
              <a:rPr lang="en-US" dirty="0" err="1" smtClean="0"/>
              <a:t>Căn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vi-VN" dirty="0" smtClean="0"/>
              <a:t>…</a:t>
            </a:r>
          </a:p>
          <a:p>
            <a:pPr>
              <a:buFontTx/>
              <a:buChar char="-"/>
            </a:pPr>
            <a:r>
              <a:rPr lang="en-US" dirty="0" err="1" smtClean="0"/>
              <a:t>Nầy</a:t>
            </a:r>
            <a:r>
              <a:rPr lang="en-US" dirty="0" smtClean="0"/>
              <a:t> </a:t>
            </a:r>
            <a:r>
              <a:rPr lang="en-US" dirty="0" err="1"/>
              <a:t>Phú</a:t>
            </a:r>
            <a:r>
              <a:rPr lang="en-US" dirty="0"/>
              <a:t> </a:t>
            </a:r>
            <a:r>
              <a:rPr lang="en-US" dirty="0" err="1"/>
              <a:t>Lâu</a:t>
            </a:r>
            <a:r>
              <a:rPr lang="en-US" dirty="0"/>
              <a:t> Na!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nữ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thừa</a:t>
            </a:r>
            <a:r>
              <a:rPr lang="en-US" dirty="0"/>
              <a:t> </a:t>
            </a:r>
            <a:r>
              <a:rPr lang="en-US" dirty="0" err="1"/>
              <a:t>gần</a:t>
            </a:r>
            <a:r>
              <a:rPr lang="en-US" dirty="0"/>
              <a:t> </a:t>
            </a:r>
            <a:r>
              <a:rPr lang="en-US" dirty="0" err="1"/>
              <a:t>gũi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thật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. </a:t>
            </a:r>
            <a:r>
              <a:rPr lang="en-US" dirty="0" err="1"/>
              <a:t>Lúc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 </a:t>
            </a:r>
            <a:r>
              <a:rPr lang="en-US" dirty="0" err="1"/>
              <a:t>nhục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, do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đẳng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đẳng</a:t>
            </a:r>
            <a:r>
              <a:rPr lang="en-US" dirty="0"/>
              <a:t> Ba la </a:t>
            </a:r>
            <a:r>
              <a:rPr lang="en-US" dirty="0" err="1"/>
              <a:t>mật</a:t>
            </a:r>
            <a:r>
              <a:rPr lang="en-US" dirty="0"/>
              <a:t>,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đẳng</a:t>
            </a:r>
            <a:r>
              <a:rPr lang="en-US" dirty="0"/>
              <a:t> Ba la </a:t>
            </a:r>
            <a:r>
              <a:rPr lang="en-US" dirty="0" err="1"/>
              <a:t>mật</a:t>
            </a:r>
            <a:r>
              <a:rPr lang="en-US" dirty="0"/>
              <a:t>.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đẳng</a:t>
            </a:r>
            <a:r>
              <a:rPr lang="en-US" dirty="0"/>
              <a:t> Ba la </a:t>
            </a:r>
            <a:r>
              <a:rPr lang="en-US" dirty="0" err="1"/>
              <a:t>mật</a:t>
            </a:r>
            <a:r>
              <a:rPr lang="en-US" dirty="0"/>
              <a:t>,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đẳng</a:t>
            </a:r>
            <a:r>
              <a:rPr lang="en-US" dirty="0"/>
              <a:t> Ba la </a:t>
            </a:r>
            <a:r>
              <a:rPr lang="en-US" dirty="0" err="1"/>
              <a:t>mật</a:t>
            </a:r>
            <a:r>
              <a:rPr lang="en-US" dirty="0"/>
              <a:t>,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đứng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ngồi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nằm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ngủ</a:t>
            </a:r>
            <a:r>
              <a:rPr lang="en-US" dirty="0"/>
              <a:t>, </a:t>
            </a:r>
            <a:r>
              <a:rPr lang="en-US" dirty="0" err="1"/>
              <a:t>bấy</a:t>
            </a:r>
            <a:r>
              <a:rPr lang="en-US" dirty="0"/>
              <a:t> </a:t>
            </a:r>
            <a:r>
              <a:rPr lang="en-US" dirty="0" err="1"/>
              <a:t>giờ</a:t>
            </a:r>
            <a:r>
              <a:rPr lang="en-US" dirty="0"/>
              <a:t>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người</a:t>
            </a:r>
            <a:r>
              <a:rPr lang="en-US" b="1" dirty="0"/>
              <a:t> </a:t>
            </a:r>
            <a:r>
              <a:rPr lang="en-US" b="1" dirty="0" err="1"/>
              <a:t>mang</a:t>
            </a:r>
            <a:r>
              <a:rPr lang="en-US" b="1" dirty="0"/>
              <a:t> </a:t>
            </a:r>
            <a:r>
              <a:rPr lang="en-US" b="1" dirty="0" err="1"/>
              <a:t>bình</a:t>
            </a:r>
            <a:r>
              <a:rPr lang="en-US" b="1" dirty="0"/>
              <a:t> </a:t>
            </a:r>
            <a:r>
              <a:rPr lang="en-US" b="1" dirty="0" err="1"/>
              <a:t>phẩn</a:t>
            </a:r>
            <a:r>
              <a:rPr lang="en-US" b="1" dirty="0"/>
              <a:t> </a:t>
            </a:r>
            <a:r>
              <a:rPr lang="en-US" b="1" dirty="0" err="1"/>
              <a:t>hoặc</a:t>
            </a:r>
            <a:r>
              <a:rPr lang="en-US" b="1" dirty="0"/>
              <a:t> </a:t>
            </a:r>
            <a:r>
              <a:rPr lang="en-US" b="1" dirty="0" err="1"/>
              <a:t>bình</a:t>
            </a:r>
            <a:r>
              <a:rPr lang="en-US" b="1" dirty="0"/>
              <a:t> </a:t>
            </a:r>
            <a:r>
              <a:rPr lang="en-US" b="1" dirty="0" err="1"/>
              <a:t>độc</a:t>
            </a:r>
            <a:r>
              <a:rPr lang="en-US" b="1" dirty="0"/>
              <a:t>, </a:t>
            </a:r>
            <a:r>
              <a:rPr lang="en-US" b="1" dirty="0" err="1"/>
              <a:t>bình</a:t>
            </a:r>
            <a:r>
              <a:rPr lang="en-US" b="1" dirty="0"/>
              <a:t> </a:t>
            </a:r>
            <a:r>
              <a:rPr lang="en-US" b="1" dirty="0" err="1"/>
              <a:t>nước</a:t>
            </a:r>
            <a:r>
              <a:rPr lang="en-US" b="1" dirty="0"/>
              <a:t> </a:t>
            </a:r>
            <a:r>
              <a:rPr lang="en-US" b="1" dirty="0" err="1"/>
              <a:t>sôi</a:t>
            </a:r>
            <a:r>
              <a:rPr lang="en-US" b="1" dirty="0"/>
              <a:t>, </a:t>
            </a:r>
            <a:r>
              <a:rPr lang="en-US" b="1" dirty="0" err="1"/>
              <a:t>hoặc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thứ</a:t>
            </a:r>
            <a:r>
              <a:rPr lang="en-US" b="1" dirty="0"/>
              <a:t> </a:t>
            </a:r>
            <a:r>
              <a:rPr lang="en-US" b="1" dirty="0" err="1"/>
              <a:t>rác</a:t>
            </a:r>
            <a:r>
              <a:rPr lang="en-US" b="1" dirty="0"/>
              <a:t> </a:t>
            </a:r>
            <a:r>
              <a:rPr lang="en-US" b="1" dirty="0" err="1"/>
              <a:t>rưởi</a:t>
            </a:r>
            <a:r>
              <a:rPr lang="en-US" b="1" dirty="0"/>
              <a:t>, </a:t>
            </a:r>
            <a:r>
              <a:rPr lang="en-US" b="1" dirty="0" err="1"/>
              <a:t>hoặc</a:t>
            </a:r>
            <a:r>
              <a:rPr lang="en-US" b="1" dirty="0"/>
              <a:t> than </a:t>
            </a:r>
            <a:r>
              <a:rPr lang="en-US" b="1" dirty="0" err="1"/>
              <a:t>lửa</a:t>
            </a:r>
            <a:r>
              <a:rPr lang="en-US" b="1" dirty="0"/>
              <a:t> </a:t>
            </a:r>
            <a:r>
              <a:rPr lang="en-US" b="1" dirty="0" err="1"/>
              <a:t>tro</a:t>
            </a:r>
            <a:r>
              <a:rPr lang="en-US" b="1" dirty="0"/>
              <a:t> </a:t>
            </a:r>
            <a:r>
              <a:rPr lang="en-US" b="1" dirty="0" err="1"/>
              <a:t>nóng</a:t>
            </a:r>
            <a:r>
              <a:rPr lang="en-US" b="1" dirty="0"/>
              <a:t>, </a:t>
            </a:r>
            <a:r>
              <a:rPr lang="en-US" b="1" dirty="0" err="1"/>
              <a:t>hoặc</a:t>
            </a:r>
            <a:r>
              <a:rPr lang="en-US" b="1" dirty="0"/>
              <a:t> </a:t>
            </a:r>
            <a:r>
              <a:rPr lang="en-US" b="1" dirty="0" err="1"/>
              <a:t>cứt</a:t>
            </a:r>
            <a:r>
              <a:rPr lang="en-US" b="1" dirty="0"/>
              <a:t> </a:t>
            </a:r>
            <a:r>
              <a:rPr lang="en-US" b="1" dirty="0" err="1"/>
              <a:t>đái</a:t>
            </a:r>
            <a:r>
              <a:rPr lang="en-US" b="1" dirty="0"/>
              <a:t> </a:t>
            </a:r>
            <a:r>
              <a:rPr lang="en-US" b="1" dirty="0" err="1"/>
              <a:t>đến</a:t>
            </a:r>
            <a:r>
              <a:rPr lang="en-US" b="1" dirty="0"/>
              <a:t> </a:t>
            </a:r>
            <a:r>
              <a:rPr lang="en-US" b="1" dirty="0" err="1"/>
              <a:t>đổ</a:t>
            </a:r>
            <a:r>
              <a:rPr lang="en-US" b="1" dirty="0"/>
              <a:t> </a:t>
            </a:r>
            <a:r>
              <a:rPr lang="en-US" b="1" dirty="0" err="1"/>
              <a:t>trút</a:t>
            </a:r>
            <a:r>
              <a:rPr lang="en-US" b="1" dirty="0"/>
              <a:t> </a:t>
            </a:r>
            <a:r>
              <a:rPr lang="en-US" b="1" dirty="0" err="1"/>
              <a:t>lên</a:t>
            </a:r>
            <a:r>
              <a:rPr lang="en-US" b="1" dirty="0"/>
              <a:t> </a:t>
            </a:r>
            <a:r>
              <a:rPr lang="en-US" b="1" dirty="0" err="1"/>
              <a:t>đầu</a:t>
            </a:r>
            <a:r>
              <a:rPr lang="en-US" b="1" dirty="0"/>
              <a:t> </a:t>
            </a:r>
            <a:r>
              <a:rPr lang="en-US" b="1" dirty="0" err="1"/>
              <a:t>lên</a:t>
            </a:r>
            <a:r>
              <a:rPr lang="en-US" b="1" dirty="0"/>
              <a:t> </a:t>
            </a:r>
            <a:r>
              <a:rPr lang="en-US" b="1" dirty="0" err="1"/>
              <a:t>thân</a:t>
            </a:r>
            <a:r>
              <a:rPr lang="en-US" dirty="0" smtClean="0"/>
              <a:t>,</a:t>
            </a:r>
            <a:endParaRPr lang="vi-VN" dirty="0" smtClean="0"/>
          </a:p>
          <a:p>
            <a:pPr>
              <a:buFontTx/>
              <a:buChar char="-"/>
            </a:pP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,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tán</a:t>
            </a:r>
            <a:r>
              <a:rPr lang="en-US" dirty="0"/>
              <a:t> </a:t>
            </a:r>
            <a:r>
              <a:rPr lang="en-US" dirty="0" err="1"/>
              <a:t>loạn</a:t>
            </a:r>
            <a:r>
              <a:rPr lang="en-US" dirty="0"/>
              <a:t>,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nói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tội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,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ác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nhìn</a:t>
            </a:r>
            <a:r>
              <a:rPr lang="en-US" dirty="0"/>
              <a:t> </a:t>
            </a:r>
            <a:r>
              <a:rPr lang="en-US" dirty="0" err="1"/>
              <a:t>họ</a:t>
            </a:r>
            <a:r>
              <a:rPr lang="en-US" dirty="0"/>
              <a:t>,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nhứt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lợi</a:t>
            </a:r>
            <a:r>
              <a:rPr lang="en-US" dirty="0"/>
              <a:t>, ở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đang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chuyên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bỏ</a:t>
            </a:r>
            <a:r>
              <a:rPr lang="en-US" dirty="0"/>
              <a:t> </a:t>
            </a:r>
            <a:r>
              <a:rPr lang="en-US" dirty="0" err="1"/>
              <a:t>rời</a:t>
            </a:r>
            <a:r>
              <a:rPr lang="en-US" dirty="0"/>
              <a:t>.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:</a:t>
            </a:r>
            <a:endParaRPr lang="vi-VN" dirty="0" smtClean="0"/>
          </a:p>
        </p:txBody>
      </p:sp>
    </p:spTree>
    <p:extLst>
      <p:ext uri="{BB962C8B-B14F-4D97-AF65-F5344CB8AC3E}">
        <p14:creationId xmlns:p14="http://schemas.microsoft.com/office/powerpoint/2010/main" val="81763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smtClean="0"/>
              <a:t>PHÚ LÂU NA </a:t>
            </a:r>
            <a:br>
              <a:rPr lang="en-US" dirty="0" smtClean="0"/>
            </a:br>
            <a:r>
              <a:rPr lang="en-US" dirty="0" err="1" smtClean="0"/>
              <a:t>phẩm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Thiện</a:t>
            </a:r>
            <a:r>
              <a:rPr lang="en-US" dirty="0" smtClean="0"/>
              <a:t> </a:t>
            </a:r>
            <a:r>
              <a:rPr lang="en-US" dirty="0" err="1" smtClean="0"/>
              <a:t>Căn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vi-VN" dirty="0" smtClean="0"/>
              <a:t>…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cớ</a:t>
            </a:r>
            <a:r>
              <a:rPr lang="en-US" dirty="0"/>
              <a:t> chi </a:t>
            </a:r>
            <a:r>
              <a:rPr lang="en-US" dirty="0" err="1"/>
              <a:t>mang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đổ</a:t>
            </a:r>
            <a:r>
              <a:rPr lang="en-US" dirty="0"/>
              <a:t> </a:t>
            </a:r>
            <a:r>
              <a:rPr lang="en-US" dirty="0" err="1"/>
              <a:t>trút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ta, </a:t>
            </a:r>
            <a:r>
              <a:rPr lang="en-US" dirty="0" err="1"/>
              <a:t>thân</a:t>
            </a:r>
            <a:r>
              <a:rPr lang="en-US" dirty="0"/>
              <a:t> ta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đau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nhơn</a:t>
            </a:r>
            <a:r>
              <a:rPr lang="en-US" dirty="0"/>
              <a:t> </a:t>
            </a:r>
            <a:r>
              <a:rPr lang="en-US" dirty="0" err="1"/>
              <a:t>duyên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vầy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Ai </a:t>
            </a:r>
            <a:r>
              <a:rPr lang="en-US" dirty="0" err="1"/>
              <a:t>mang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đổ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 smtClean="0"/>
              <a:t>ai</a:t>
            </a:r>
            <a:r>
              <a:rPr lang="en-US" dirty="0"/>
              <a:t>?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/>
              <a:t>gì</a:t>
            </a:r>
            <a:r>
              <a:rPr lang="en-US" dirty="0"/>
              <a:t> </a:t>
            </a:r>
            <a:r>
              <a:rPr lang="en-US" dirty="0" err="1"/>
              <a:t>đổ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/>
              <a:t>gẫm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thiệt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thấy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mang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,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lãnh</a:t>
            </a:r>
            <a:r>
              <a:rPr lang="en-US" dirty="0"/>
              <a:t> </a:t>
            </a:r>
            <a:r>
              <a:rPr lang="en-US" dirty="0" err="1"/>
              <a:t>thọ</a:t>
            </a:r>
            <a:r>
              <a:rPr lang="en-US" dirty="0"/>
              <a:t>, </a:t>
            </a:r>
            <a:r>
              <a:rPr lang="en-US" dirty="0" err="1"/>
              <a:t>cái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. </a:t>
            </a:r>
            <a:r>
              <a:rPr lang="en-US" dirty="0" err="1"/>
              <a:t>Chánh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gẫm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thấy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kia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đắc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đắc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thấy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.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thấy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 smtClean="0"/>
              <a:t>.  </a:t>
            </a:r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b="1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Vẫn</a:t>
            </a:r>
            <a:r>
              <a:rPr lang="en-US" b="1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chưa</a:t>
            </a:r>
            <a:r>
              <a:rPr lang="en-US" b="1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nguôi</a:t>
            </a:r>
            <a:r>
              <a:rPr lang="en-US" b="1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giận</a:t>
            </a:r>
            <a:r>
              <a:rPr lang="en-US" b="1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thì</a:t>
            </a:r>
            <a:r>
              <a:rPr lang="en-US" b="1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xem</a:t>
            </a:r>
            <a:r>
              <a:rPr lang="en-US" b="1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tiếp</a:t>
            </a:r>
            <a:r>
              <a:rPr lang="en-US" b="1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!!!</a:t>
            </a:r>
            <a:endParaRPr lang="en-US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vi-VN" dirty="0" smtClean="0"/>
          </a:p>
        </p:txBody>
      </p:sp>
    </p:spTree>
    <p:extLst>
      <p:ext uri="{BB962C8B-B14F-4D97-AF65-F5344CB8AC3E}">
        <p14:creationId xmlns:p14="http://schemas.microsoft.com/office/powerpoint/2010/main" val="245579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smtClean="0"/>
              <a:t>PHÚ LÂU NA </a:t>
            </a:r>
            <a:br>
              <a:rPr lang="en-US" dirty="0" smtClean="0"/>
            </a:br>
            <a:r>
              <a:rPr lang="en-US" dirty="0" err="1" smtClean="0"/>
              <a:t>phẩm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Thiện</a:t>
            </a:r>
            <a:r>
              <a:rPr lang="en-US" dirty="0" smtClean="0"/>
              <a:t> </a:t>
            </a:r>
            <a:r>
              <a:rPr lang="en-US" dirty="0" err="1" smtClean="0"/>
              <a:t>Căn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vi-VN" dirty="0" smtClean="0"/>
              <a:t>…</a:t>
            </a:r>
            <a:endParaRPr lang="en-US" dirty="0" smtClean="0"/>
          </a:p>
          <a:p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lúc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vẫn</a:t>
            </a:r>
            <a:r>
              <a:rPr lang="en-US" dirty="0"/>
              <a:t> </a:t>
            </a:r>
            <a:r>
              <a:rPr lang="en-US" dirty="0" err="1"/>
              <a:t>còn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chánh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: Do </a:t>
            </a:r>
            <a:r>
              <a:rPr lang="en-US" dirty="0" err="1"/>
              <a:t>chạm</a:t>
            </a:r>
            <a:r>
              <a:rPr lang="en-US" dirty="0"/>
              <a:t> </a:t>
            </a:r>
            <a:r>
              <a:rPr lang="en-US" dirty="0" err="1"/>
              <a:t>xúc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 </a:t>
            </a:r>
            <a:r>
              <a:rPr lang="en-US" dirty="0" err="1"/>
              <a:t>khiến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ta </a:t>
            </a:r>
            <a:r>
              <a:rPr lang="en-US" dirty="0" err="1"/>
              <a:t>đau</a:t>
            </a:r>
            <a:r>
              <a:rPr lang="en-US" dirty="0"/>
              <a:t>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chạm</a:t>
            </a:r>
            <a:r>
              <a:rPr lang="en-US" dirty="0"/>
              <a:t> </a:t>
            </a:r>
            <a:r>
              <a:rPr lang="en-US" dirty="0" err="1"/>
              <a:t>xúc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chạm</a:t>
            </a:r>
            <a:r>
              <a:rPr lang="en-US" dirty="0"/>
              <a:t> </a:t>
            </a:r>
            <a:r>
              <a:rPr lang="en-US" dirty="0" err="1"/>
              <a:t>xúc</a:t>
            </a:r>
            <a:r>
              <a:rPr lang="en-US" dirty="0"/>
              <a:t> </a:t>
            </a:r>
            <a:r>
              <a:rPr lang="en-US" dirty="0" err="1"/>
              <a:t>chỗ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, </a:t>
            </a:r>
            <a:r>
              <a:rPr lang="en-US" dirty="0" err="1"/>
              <a:t>chạm</a:t>
            </a:r>
            <a:r>
              <a:rPr lang="en-US" dirty="0"/>
              <a:t> </a:t>
            </a:r>
            <a:r>
              <a:rPr lang="en-US" dirty="0" err="1"/>
              <a:t>xúc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hay </a:t>
            </a:r>
            <a:r>
              <a:rPr lang="en-US" dirty="0" err="1"/>
              <a:t>chạm</a:t>
            </a:r>
            <a:r>
              <a:rPr lang="en-US" dirty="0"/>
              <a:t> </a:t>
            </a:r>
            <a:r>
              <a:rPr lang="en-US" dirty="0" err="1"/>
              <a:t>xúc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.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chạm</a:t>
            </a:r>
            <a:r>
              <a:rPr lang="en-US" dirty="0"/>
              <a:t> </a:t>
            </a:r>
            <a:r>
              <a:rPr lang="en-US" dirty="0" err="1"/>
              <a:t>xúc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,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cỏ</a:t>
            </a:r>
            <a:r>
              <a:rPr lang="en-US" dirty="0"/>
              <a:t> </a:t>
            </a:r>
            <a:r>
              <a:rPr lang="en-US" dirty="0" err="1"/>
              <a:t>cây</a:t>
            </a:r>
            <a:r>
              <a:rPr lang="en-US" dirty="0"/>
              <a:t> </a:t>
            </a:r>
            <a:r>
              <a:rPr lang="en-US" dirty="0" err="1"/>
              <a:t>ngói</a:t>
            </a:r>
            <a:r>
              <a:rPr lang="en-US" dirty="0"/>
              <a:t> </a:t>
            </a:r>
            <a:r>
              <a:rPr lang="en-US" dirty="0" err="1"/>
              <a:t>đá</a:t>
            </a:r>
            <a:r>
              <a:rPr lang="en-US" dirty="0"/>
              <a:t> </a:t>
            </a:r>
            <a:r>
              <a:rPr lang="en-US" dirty="0" err="1"/>
              <a:t>bóng</a:t>
            </a:r>
            <a:r>
              <a:rPr lang="en-US" dirty="0"/>
              <a:t> </a:t>
            </a:r>
            <a:r>
              <a:rPr lang="en-US" dirty="0" err="1"/>
              <a:t>tượng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hay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kia</a:t>
            </a:r>
            <a:r>
              <a:rPr lang="en-US" dirty="0"/>
              <a:t>.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chạm</a:t>
            </a:r>
            <a:r>
              <a:rPr lang="en-US" dirty="0"/>
              <a:t> </a:t>
            </a:r>
            <a:r>
              <a:rPr lang="en-US" dirty="0" err="1"/>
              <a:t>xúc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,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sắc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diệt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tạm</a:t>
            </a:r>
            <a:r>
              <a:rPr lang="en-US" dirty="0"/>
              <a:t> </a:t>
            </a:r>
            <a:r>
              <a:rPr lang="en-US" dirty="0" err="1"/>
              <a:t>dừng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kia</a:t>
            </a:r>
            <a:r>
              <a:rPr lang="en-US" dirty="0"/>
              <a:t>, </a:t>
            </a:r>
            <a:r>
              <a:rPr lang="en-US" dirty="0" err="1"/>
              <a:t>chỉ</a:t>
            </a:r>
            <a:r>
              <a:rPr lang="en-US" dirty="0"/>
              <a:t> do </a:t>
            </a:r>
            <a:r>
              <a:rPr lang="en-US" dirty="0" err="1"/>
              <a:t>hư</a:t>
            </a:r>
            <a:r>
              <a:rPr lang="en-US" dirty="0"/>
              <a:t> </a:t>
            </a:r>
            <a:r>
              <a:rPr lang="en-US" dirty="0" err="1"/>
              <a:t>vọng</a:t>
            </a:r>
            <a:r>
              <a:rPr lang="en-US" dirty="0"/>
              <a:t> </a:t>
            </a:r>
            <a:r>
              <a:rPr lang="en-US" dirty="0" err="1"/>
              <a:t>ghi</a:t>
            </a:r>
            <a:r>
              <a:rPr lang="en-US" dirty="0"/>
              <a:t> </a:t>
            </a:r>
            <a:r>
              <a:rPr lang="en-US" dirty="0" err="1"/>
              <a:t>nhớ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nói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vui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vui</a:t>
            </a:r>
            <a:r>
              <a:rPr lang="en-US" dirty="0"/>
              <a:t>, nay </a:t>
            </a:r>
            <a:r>
              <a:rPr lang="en-US" b="1" dirty="0"/>
              <a:t>ta </a:t>
            </a:r>
            <a:r>
              <a:rPr lang="en-US" b="1" dirty="0" err="1"/>
              <a:t>chẳng</a:t>
            </a:r>
            <a:r>
              <a:rPr lang="en-US" b="1" dirty="0"/>
              <a:t> </a:t>
            </a:r>
            <a:r>
              <a:rPr lang="en-US" b="1" dirty="0" err="1"/>
              <a:t>nên</a:t>
            </a:r>
            <a:r>
              <a:rPr lang="en-US" b="1" dirty="0"/>
              <a:t> </a:t>
            </a:r>
            <a:r>
              <a:rPr lang="en-US" b="1" dirty="0" err="1"/>
              <a:t>sanh</a:t>
            </a:r>
            <a:r>
              <a:rPr lang="en-US" b="1" dirty="0"/>
              <a:t> </a:t>
            </a:r>
            <a:r>
              <a:rPr lang="en-US" b="1" dirty="0" err="1"/>
              <a:t>khởi</a:t>
            </a:r>
            <a:r>
              <a:rPr lang="en-US" b="1" dirty="0"/>
              <a:t> </a:t>
            </a:r>
            <a:r>
              <a:rPr lang="en-US" b="1" dirty="0" err="1"/>
              <a:t>ghi</a:t>
            </a:r>
            <a:r>
              <a:rPr lang="en-US" b="1" dirty="0"/>
              <a:t> </a:t>
            </a:r>
            <a:r>
              <a:rPr lang="en-US" b="1" dirty="0" err="1"/>
              <a:t>nhớ</a:t>
            </a:r>
            <a:r>
              <a:rPr lang="en-US" b="1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hư</a:t>
            </a:r>
            <a:r>
              <a:rPr lang="en-US" dirty="0"/>
              <a:t> </a:t>
            </a:r>
            <a:r>
              <a:rPr lang="en-US" dirty="0" err="1"/>
              <a:t>vọng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, nay ta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quán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đẳng</a:t>
            </a:r>
            <a:r>
              <a:rPr lang="en-US" dirty="0"/>
              <a:t> </a:t>
            </a:r>
            <a:r>
              <a:rPr lang="en-US" dirty="0" err="1"/>
              <a:t>thiệt</a:t>
            </a:r>
            <a:r>
              <a:rPr lang="en-US" dirty="0"/>
              <a:t> </a:t>
            </a:r>
            <a:r>
              <a:rPr lang="en-US" dirty="0" err="1"/>
              <a:t>tướng</a:t>
            </a:r>
            <a:r>
              <a:rPr lang="en-US" dirty="0"/>
              <a:t>, ta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hiền</a:t>
            </a:r>
            <a:r>
              <a:rPr lang="en-US" dirty="0"/>
              <a:t> </a:t>
            </a:r>
            <a:r>
              <a:rPr lang="en-US" dirty="0" err="1"/>
              <a:t>thánh</a:t>
            </a:r>
            <a:r>
              <a:rPr lang="en-US" dirty="0"/>
              <a:t>,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phàm</a:t>
            </a:r>
            <a:r>
              <a:rPr lang="en-US" dirty="0"/>
              <a:t> </a:t>
            </a:r>
            <a:r>
              <a:rPr lang="en-US" dirty="0" err="1"/>
              <a:t>phu</a:t>
            </a:r>
            <a:r>
              <a:rPr lang="en-US" dirty="0"/>
              <a:t>.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hiền</a:t>
            </a:r>
            <a:r>
              <a:rPr lang="en-US" dirty="0"/>
              <a:t> </a:t>
            </a:r>
            <a:r>
              <a:rPr lang="en-US" dirty="0" err="1"/>
              <a:t>thánh</a:t>
            </a:r>
            <a:r>
              <a:rPr lang="en-US" dirty="0"/>
              <a:t>,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xa</a:t>
            </a:r>
            <a:r>
              <a:rPr lang="en-US" dirty="0"/>
              <a:t> </a:t>
            </a:r>
            <a:r>
              <a:rPr lang="en-US" dirty="0" err="1"/>
              <a:t>rời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thoát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, ta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xa</a:t>
            </a:r>
            <a:r>
              <a:rPr lang="en-US" dirty="0"/>
              <a:t> </a:t>
            </a:r>
            <a:r>
              <a:rPr lang="en-US" dirty="0" err="1"/>
              <a:t>rời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chớ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hòa</a:t>
            </a:r>
            <a:r>
              <a:rPr lang="en-US" dirty="0"/>
              <a:t> </a:t>
            </a:r>
            <a:r>
              <a:rPr lang="en-US" dirty="0" err="1"/>
              <a:t>hiệp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.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ghi</a:t>
            </a:r>
            <a:r>
              <a:rPr lang="en-US" dirty="0"/>
              <a:t> </a:t>
            </a:r>
            <a:r>
              <a:rPr lang="en-US" dirty="0" err="1"/>
              <a:t>nhớ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hư</a:t>
            </a:r>
            <a:r>
              <a:rPr lang="en-US" dirty="0"/>
              <a:t> </a:t>
            </a:r>
            <a:r>
              <a:rPr lang="en-US" dirty="0" err="1"/>
              <a:t>vọng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hòa</a:t>
            </a:r>
            <a:r>
              <a:rPr lang="en-US" dirty="0"/>
              <a:t> </a:t>
            </a:r>
            <a:r>
              <a:rPr lang="en-US" dirty="0" err="1"/>
              <a:t>hiệp</a:t>
            </a:r>
            <a:r>
              <a:rPr lang="en-US" dirty="0"/>
              <a:t>.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hòa</a:t>
            </a:r>
            <a:r>
              <a:rPr lang="en-US" dirty="0"/>
              <a:t> </a:t>
            </a:r>
            <a:r>
              <a:rPr lang="en-US" dirty="0" err="1"/>
              <a:t>hiệp</a:t>
            </a:r>
            <a:r>
              <a:rPr lang="en-US" dirty="0"/>
              <a:t>,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dục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 </a:t>
            </a:r>
            <a:r>
              <a:rPr lang="en-US" dirty="0" err="1"/>
              <a:t>ngu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hòa</a:t>
            </a:r>
            <a:r>
              <a:rPr lang="en-US" dirty="0"/>
              <a:t> </a:t>
            </a:r>
            <a:r>
              <a:rPr lang="en-US" dirty="0" err="1"/>
              <a:t>hiệp</a:t>
            </a:r>
            <a:r>
              <a:rPr lang="en-US" dirty="0"/>
              <a:t>. Sao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dục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 </a:t>
            </a:r>
            <a:r>
              <a:rPr lang="en-US" dirty="0" err="1"/>
              <a:t>ngu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hòa</a:t>
            </a:r>
            <a:r>
              <a:rPr lang="en-US" dirty="0"/>
              <a:t> </a:t>
            </a:r>
            <a:r>
              <a:rPr lang="en-US" dirty="0" err="1"/>
              <a:t>hiệp</a:t>
            </a:r>
            <a:r>
              <a:rPr lang="en-US" dirty="0"/>
              <a:t>, do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,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,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lúc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giận</a:t>
            </a:r>
            <a:r>
              <a:rPr lang="en-US" dirty="0"/>
              <a:t> </a:t>
            </a:r>
            <a:r>
              <a:rPr lang="en-US" dirty="0" err="1"/>
              <a:t>thù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kia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 </a:t>
            </a:r>
            <a:r>
              <a:rPr lang="en-US" dirty="0" err="1"/>
              <a:t>hòa</a:t>
            </a:r>
            <a:r>
              <a:rPr lang="en-US" dirty="0"/>
              <a:t> </a:t>
            </a:r>
            <a:r>
              <a:rPr lang="en-US" dirty="0" err="1"/>
              <a:t>hiệp</a:t>
            </a:r>
            <a:r>
              <a:rPr lang="en-US" dirty="0"/>
              <a:t>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,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vừa</a:t>
            </a:r>
            <a:r>
              <a:rPr lang="en-US" dirty="0"/>
              <a:t> ý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kia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ngu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hòa</a:t>
            </a:r>
            <a:r>
              <a:rPr lang="en-US" dirty="0"/>
              <a:t> </a:t>
            </a:r>
            <a:r>
              <a:rPr lang="en-US" dirty="0" err="1"/>
              <a:t>hiệp</a:t>
            </a:r>
            <a:r>
              <a:rPr lang="en-US" dirty="0"/>
              <a:t>.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err="1"/>
              <a:t>độc</a:t>
            </a:r>
            <a:r>
              <a:rPr lang="en-US" dirty="0"/>
              <a:t> </a:t>
            </a:r>
            <a:r>
              <a:rPr lang="en-US" dirty="0" err="1"/>
              <a:t>trói</a:t>
            </a:r>
            <a:r>
              <a:rPr lang="en-US" dirty="0"/>
              <a:t> </a:t>
            </a:r>
            <a:r>
              <a:rPr lang="en-US" dirty="0" err="1"/>
              <a:t>buộc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tội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chư</a:t>
            </a:r>
            <a:r>
              <a:rPr lang="en-US" dirty="0"/>
              <a:t> </a:t>
            </a:r>
            <a:r>
              <a:rPr lang="en-US" dirty="0" err="1"/>
              <a:t>Phật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huống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, ta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khéo</a:t>
            </a:r>
            <a:r>
              <a:rPr lang="en-US" dirty="0"/>
              <a:t> </a:t>
            </a:r>
            <a:r>
              <a:rPr lang="en-US" dirty="0" err="1"/>
              <a:t>quán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nhơn</a:t>
            </a:r>
            <a:r>
              <a:rPr lang="en-US" dirty="0"/>
              <a:t> </a:t>
            </a:r>
            <a:r>
              <a:rPr lang="en-US" dirty="0" err="1"/>
              <a:t>duyên</a:t>
            </a:r>
            <a:r>
              <a:rPr lang="en-US" dirty="0"/>
              <a:t>, </a:t>
            </a:r>
            <a:r>
              <a:rPr lang="en-US" dirty="0" err="1"/>
              <a:t>quán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. </a:t>
            </a:r>
            <a:endParaRPr lang="vi-VN" dirty="0"/>
          </a:p>
          <a:p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thuận</a:t>
            </a:r>
            <a:r>
              <a:rPr lang="en-US" dirty="0"/>
              <a:t> </a:t>
            </a:r>
            <a:r>
              <a:rPr lang="en-US" dirty="0" err="1"/>
              <a:t>quán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nhơn</a:t>
            </a:r>
            <a:r>
              <a:rPr lang="en-US" dirty="0"/>
              <a:t> </a:t>
            </a:r>
            <a:r>
              <a:rPr lang="en-US" dirty="0" err="1"/>
              <a:t>duyên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thấy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,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endParaRPr lang="vi-VN" dirty="0" smtClean="0"/>
          </a:p>
        </p:txBody>
      </p:sp>
    </p:spTree>
    <p:extLst>
      <p:ext uri="{BB962C8B-B14F-4D97-AF65-F5344CB8AC3E}">
        <p14:creationId xmlns:p14="http://schemas.microsoft.com/office/powerpoint/2010/main" val="170305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smtClean="0"/>
              <a:t>PHÚ LÂU NA </a:t>
            </a:r>
            <a:br>
              <a:rPr lang="en-US" dirty="0" smtClean="0"/>
            </a:br>
            <a:r>
              <a:rPr lang="en-US" dirty="0" err="1" smtClean="0"/>
              <a:t>phẩm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Thiện</a:t>
            </a:r>
            <a:r>
              <a:rPr lang="en-US" dirty="0" smtClean="0"/>
              <a:t> </a:t>
            </a:r>
            <a:r>
              <a:rPr lang="en-US" dirty="0" err="1" smtClean="0"/>
              <a:t>Căn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Bấy</a:t>
            </a:r>
            <a:r>
              <a:rPr lang="en-US" dirty="0" smtClean="0"/>
              <a:t> </a:t>
            </a:r>
            <a:r>
              <a:rPr lang="en-US" dirty="0" err="1"/>
              <a:t>giờ</a:t>
            </a:r>
            <a:r>
              <a:rPr lang="en-US" dirty="0"/>
              <a:t> </a:t>
            </a:r>
            <a:r>
              <a:rPr lang="en-US" dirty="0" err="1"/>
              <a:t>Bồ</a:t>
            </a:r>
            <a:r>
              <a:rPr lang="en-US" dirty="0"/>
              <a:t> </a:t>
            </a:r>
            <a:r>
              <a:rPr lang="en-US" dirty="0" err="1"/>
              <a:t>Tát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nghĩ</a:t>
            </a:r>
            <a:r>
              <a:rPr lang="en-US" dirty="0"/>
              <a:t> </a:t>
            </a:r>
            <a:r>
              <a:rPr lang="en-US" dirty="0" err="1"/>
              <a:t>rằng</a:t>
            </a:r>
            <a:r>
              <a:rPr lang="en-US" dirty="0"/>
              <a:t>: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duyên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vốn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tánh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đắc</a:t>
            </a:r>
            <a:r>
              <a:rPr lang="en-US" dirty="0"/>
              <a:t>,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ta </a:t>
            </a:r>
            <a:r>
              <a:rPr lang="en-US" dirty="0" err="1"/>
              <a:t>lại</a:t>
            </a:r>
            <a:r>
              <a:rPr lang="en-US" dirty="0"/>
              <a:t> ở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hư</a:t>
            </a:r>
            <a:r>
              <a:rPr lang="en-US" dirty="0"/>
              <a:t> </a:t>
            </a:r>
            <a:r>
              <a:rPr lang="en-US" dirty="0" err="1"/>
              <a:t>vọng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 </a:t>
            </a:r>
            <a:r>
              <a:rPr lang="en-US" dirty="0" err="1"/>
              <a:t>đắc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. Nay ta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, ta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quán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,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chìu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ý </a:t>
            </a:r>
            <a:r>
              <a:rPr lang="en-US" dirty="0" err="1"/>
              <a:t>chấp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. Nay ta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quán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,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y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. Ta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gẫm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thiệt</a:t>
            </a:r>
            <a:r>
              <a:rPr lang="en-US" dirty="0"/>
              <a:t>. Nay ta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ở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hư</a:t>
            </a:r>
            <a:r>
              <a:rPr lang="en-US" dirty="0"/>
              <a:t> </a:t>
            </a:r>
            <a:r>
              <a:rPr lang="en-US" dirty="0" err="1"/>
              <a:t>vọng</a:t>
            </a:r>
            <a:r>
              <a:rPr lang="en-US" dirty="0"/>
              <a:t> 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 </a:t>
            </a:r>
            <a:r>
              <a:rPr lang="en-US" dirty="0" err="1"/>
              <a:t>hữu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cưỡng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, </a:t>
            </a:r>
            <a:r>
              <a:rPr lang="en-US" dirty="0" err="1"/>
              <a:t>gì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cưỡng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,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.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, </a:t>
            </a:r>
            <a:r>
              <a:rPr lang="en-US" dirty="0" err="1"/>
              <a:t>vì</a:t>
            </a:r>
            <a:r>
              <a:rPr lang="en-US" dirty="0"/>
              <a:t> y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, nay ở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thiệt</a:t>
            </a:r>
            <a:r>
              <a:rPr lang="en-US" dirty="0"/>
              <a:t> </a:t>
            </a:r>
            <a:r>
              <a:rPr lang="en-US" dirty="0" err="1"/>
              <a:t>tướng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cánh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,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bổn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y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.</a:t>
            </a:r>
            <a:endParaRPr lang="vi-VN" dirty="0"/>
          </a:p>
          <a:p>
            <a:pPr marL="0" indent="0">
              <a:buNone/>
            </a:pPr>
            <a:r>
              <a:rPr lang="en-US" b="1" dirty="0" err="1"/>
              <a:t>Bồ</a:t>
            </a:r>
            <a:r>
              <a:rPr lang="en-US" b="1" dirty="0"/>
              <a:t> </a:t>
            </a:r>
            <a:r>
              <a:rPr lang="en-US" b="1" dirty="0" err="1"/>
              <a:t>Tát</a:t>
            </a:r>
            <a:r>
              <a:rPr lang="en-US" b="1" dirty="0"/>
              <a:t> </a:t>
            </a:r>
            <a:r>
              <a:rPr lang="en-US" b="1" dirty="0" err="1"/>
              <a:t>suy</a:t>
            </a:r>
            <a:r>
              <a:rPr lang="en-US" b="1" dirty="0"/>
              <a:t> </a:t>
            </a:r>
            <a:r>
              <a:rPr lang="en-US" b="1" dirty="0" err="1"/>
              <a:t>gẫm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pháp</a:t>
            </a:r>
            <a:r>
              <a:rPr lang="en-US" b="1" dirty="0"/>
              <a:t> </a:t>
            </a:r>
            <a:r>
              <a:rPr lang="en-US" b="1" dirty="0" err="1"/>
              <a:t>như</a:t>
            </a:r>
            <a:r>
              <a:rPr lang="en-US" b="1" dirty="0"/>
              <a:t> </a:t>
            </a:r>
            <a:r>
              <a:rPr lang="en-US" b="1" dirty="0" err="1"/>
              <a:t>vậy</a:t>
            </a:r>
            <a:r>
              <a:rPr lang="en-US" b="1" dirty="0"/>
              <a:t> </a:t>
            </a:r>
            <a:r>
              <a:rPr lang="en-US" b="1" dirty="0" err="1"/>
              <a:t>thì</a:t>
            </a:r>
            <a:r>
              <a:rPr lang="en-US" b="1" dirty="0"/>
              <a:t> </a:t>
            </a:r>
            <a:r>
              <a:rPr lang="en-US" b="1" dirty="0" err="1"/>
              <a:t>tâm</a:t>
            </a:r>
            <a:r>
              <a:rPr lang="en-US" b="1" dirty="0"/>
              <a:t> </a:t>
            </a:r>
            <a:r>
              <a:rPr lang="en-US" b="1" dirty="0" err="1"/>
              <a:t>vắng</a:t>
            </a:r>
            <a:r>
              <a:rPr lang="en-US" b="1" dirty="0"/>
              <a:t> </a:t>
            </a:r>
            <a:r>
              <a:rPr lang="en-US" b="1" dirty="0" err="1"/>
              <a:t>bặt</a:t>
            </a:r>
            <a:r>
              <a:rPr lang="en-US" b="1" dirty="0"/>
              <a:t> </a:t>
            </a:r>
            <a:r>
              <a:rPr lang="en-US" b="1" dirty="0" err="1"/>
              <a:t>chẳng</a:t>
            </a:r>
            <a:r>
              <a:rPr lang="en-US" b="1" dirty="0"/>
              <a:t> </a:t>
            </a:r>
            <a:r>
              <a:rPr lang="en-US" b="1" dirty="0" err="1"/>
              <a:t>khởi</a:t>
            </a:r>
            <a:r>
              <a:rPr lang="en-US" b="1" dirty="0"/>
              <a:t> </a:t>
            </a:r>
            <a:r>
              <a:rPr lang="en-US" b="1" dirty="0" err="1"/>
              <a:t>sân</a:t>
            </a:r>
            <a:r>
              <a:rPr lang="en-US" b="1" dirty="0"/>
              <a:t> </a:t>
            </a:r>
            <a:r>
              <a:rPr lang="en-US" b="1" dirty="0" err="1"/>
              <a:t>hận</a:t>
            </a:r>
            <a:r>
              <a:rPr lang="en-US" b="1" dirty="0"/>
              <a:t>.</a:t>
            </a:r>
            <a:endParaRPr lang="vi-VN" b="1" dirty="0" smtClean="0"/>
          </a:p>
        </p:txBody>
      </p:sp>
    </p:spTree>
    <p:extLst>
      <p:ext uri="{BB962C8B-B14F-4D97-AF65-F5344CB8AC3E}">
        <p14:creationId xmlns:p14="http://schemas.microsoft.com/office/powerpoint/2010/main" val="367553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smtClean="0"/>
              <a:t>PHÚ LÂU NA </a:t>
            </a:r>
            <a:br>
              <a:rPr lang="en-US" dirty="0" smtClean="0"/>
            </a:br>
            <a:r>
              <a:rPr lang="en-US" dirty="0" err="1" smtClean="0"/>
              <a:t>phẩm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Thiện</a:t>
            </a:r>
            <a:r>
              <a:rPr lang="en-US" dirty="0" smtClean="0"/>
              <a:t> </a:t>
            </a:r>
            <a:r>
              <a:rPr lang="en-US" dirty="0" err="1" smtClean="0"/>
              <a:t>Căn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nghĩ</a:t>
            </a:r>
            <a:r>
              <a:rPr lang="en-US" dirty="0"/>
              <a:t> </a:t>
            </a:r>
            <a:r>
              <a:rPr lang="en-US" dirty="0" err="1"/>
              <a:t>rằng</a:t>
            </a:r>
            <a:r>
              <a:rPr lang="en-US" dirty="0"/>
              <a:t>: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ta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,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thương</a:t>
            </a:r>
            <a:r>
              <a:rPr lang="en-US" dirty="0"/>
              <a:t> </a:t>
            </a:r>
            <a:r>
              <a:rPr lang="en-US" dirty="0" err="1"/>
              <a:t>nhớ</a:t>
            </a:r>
            <a:r>
              <a:rPr lang="en-US" dirty="0"/>
              <a:t>,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,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ghét</a:t>
            </a:r>
            <a:r>
              <a:rPr lang="en-US" dirty="0"/>
              <a:t> </a:t>
            </a:r>
            <a:r>
              <a:rPr lang="en-US" dirty="0" err="1"/>
              <a:t>thương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phiền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. Nay ở </a:t>
            </a:r>
            <a:r>
              <a:rPr lang="en-US" dirty="0" err="1"/>
              <a:t>đây</a:t>
            </a:r>
            <a:r>
              <a:rPr lang="en-US" dirty="0"/>
              <a:t> ta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thương</a:t>
            </a:r>
            <a:r>
              <a:rPr lang="en-US" dirty="0"/>
              <a:t> </a:t>
            </a:r>
            <a:r>
              <a:rPr lang="en-US" dirty="0" err="1"/>
              <a:t>yêu</a:t>
            </a:r>
            <a:r>
              <a:rPr lang="en-US" dirty="0"/>
              <a:t>, ta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khéo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thiệt</a:t>
            </a:r>
            <a:r>
              <a:rPr lang="en-US" dirty="0"/>
              <a:t>. Ở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phiền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, </a:t>
            </a:r>
            <a:r>
              <a:rPr lang="en-US" dirty="0" err="1"/>
              <a:t>chỗ</a:t>
            </a:r>
            <a:r>
              <a:rPr lang="en-US" dirty="0"/>
              <a:t> </a:t>
            </a:r>
            <a:r>
              <a:rPr lang="en-US" dirty="0" err="1"/>
              <a:t>hòa</a:t>
            </a:r>
            <a:r>
              <a:rPr lang="en-US" dirty="0"/>
              <a:t> </a:t>
            </a:r>
            <a:r>
              <a:rPr lang="en-US" dirty="0" err="1"/>
              <a:t>hiệp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ái</a:t>
            </a:r>
            <a:r>
              <a:rPr lang="en-US" dirty="0"/>
              <a:t> </a:t>
            </a:r>
            <a:r>
              <a:rPr lang="en-US" dirty="0" err="1"/>
              <a:t>duyên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tối</a:t>
            </a:r>
            <a:r>
              <a:rPr lang="en-US" dirty="0"/>
              <a:t> </a:t>
            </a:r>
            <a:r>
              <a:rPr lang="en-US" dirty="0" err="1"/>
              <a:t>trọng</a:t>
            </a:r>
            <a:r>
              <a:rPr lang="en-US" dirty="0"/>
              <a:t>, </a:t>
            </a:r>
            <a:r>
              <a:rPr lang="en-US" dirty="0" err="1"/>
              <a:t>phiền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sâu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xương</a:t>
            </a:r>
            <a:r>
              <a:rPr lang="en-US" dirty="0"/>
              <a:t> </a:t>
            </a:r>
            <a:r>
              <a:rPr lang="en-US" dirty="0" err="1"/>
              <a:t>tủy</a:t>
            </a:r>
            <a:r>
              <a:rPr lang="en-US" dirty="0"/>
              <a:t>,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ở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hay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kiết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ái</a:t>
            </a:r>
            <a:r>
              <a:rPr lang="en-US" dirty="0"/>
              <a:t> </a:t>
            </a:r>
            <a:r>
              <a:rPr lang="en-US" dirty="0" err="1"/>
              <a:t>nhiễm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,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ái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vừa</a:t>
            </a:r>
            <a:r>
              <a:rPr lang="en-US" dirty="0"/>
              <a:t> ý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. </a:t>
            </a:r>
            <a:r>
              <a:rPr lang="en-US" dirty="0" err="1"/>
              <a:t>Mọi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dục</a:t>
            </a:r>
            <a:r>
              <a:rPr lang="en-US" dirty="0"/>
              <a:t> </a:t>
            </a:r>
            <a:r>
              <a:rPr lang="en-US" dirty="0" err="1"/>
              <a:t>nhiễm</a:t>
            </a:r>
            <a:r>
              <a:rPr lang="en-US" dirty="0"/>
              <a:t> </a:t>
            </a:r>
            <a:r>
              <a:rPr lang="en-US" dirty="0" err="1"/>
              <a:t>ái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xâm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sanh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. </a:t>
            </a:r>
            <a:r>
              <a:rPr lang="en-US" b="1" dirty="0"/>
              <a:t>Do </a:t>
            </a:r>
            <a:r>
              <a:rPr lang="en-US" b="1" dirty="0" err="1"/>
              <a:t>đây</a:t>
            </a:r>
            <a:r>
              <a:rPr lang="en-US" b="1" dirty="0"/>
              <a:t> </a:t>
            </a:r>
            <a:r>
              <a:rPr lang="en-US" b="1" dirty="0" err="1"/>
              <a:t>mà</a:t>
            </a:r>
            <a:r>
              <a:rPr lang="en-US" b="1" dirty="0"/>
              <a:t> </a:t>
            </a:r>
            <a:r>
              <a:rPr lang="en-US" b="1" dirty="0" err="1"/>
              <a:t>biết</a:t>
            </a:r>
            <a:r>
              <a:rPr lang="en-US" b="1" dirty="0"/>
              <a:t> </a:t>
            </a:r>
            <a:r>
              <a:rPr lang="en-US" b="1" dirty="0" err="1"/>
              <a:t>sân</a:t>
            </a:r>
            <a:r>
              <a:rPr lang="en-US" b="1" dirty="0"/>
              <a:t> </a:t>
            </a:r>
            <a:r>
              <a:rPr lang="en-US" b="1" dirty="0" err="1"/>
              <a:t>hận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quả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ái</a:t>
            </a:r>
            <a:r>
              <a:rPr lang="en-US" b="1" dirty="0"/>
              <a:t> </a:t>
            </a:r>
            <a:r>
              <a:rPr lang="en-US" b="1" dirty="0" err="1"/>
              <a:t>nhiễm</a:t>
            </a:r>
            <a:r>
              <a:rPr lang="en-US" b="1" dirty="0"/>
              <a:t>, </a:t>
            </a:r>
            <a:r>
              <a:rPr lang="en-US" b="1" dirty="0" err="1"/>
              <a:t>còn</a:t>
            </a:r>
            <a:r>
              <a:rPr lang="en-US" b="1" dirty="0"/>
              <a:t> </a:t>
            </a:r>
            <a:r>
              <a:rPr lang="en-US" b="1" dirty="0" err="1"/>
              <a:t>tham</a:t>
            </a:r>
            <a:r>
              <a:rPr lang="en-US" b="1" dirty="0"/>
              <a:t> </a:t>
            </a:r>
            <a:r>
              <a:rPr lang="en-US" b="1" dirty="0" err="1"/>
              <a:t>ái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quả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ngu</a:t>
            </a:r>
            <a:r>
              <a:rPr lang="en-US" b="1" dirty="0"/>
              <a:t> </a:t>
            </a:r>
            <a:r>
              <a:rPr lang="en-US" b="1" dirty="0" err="1"/>
              <a:t>si</a:t>
            </a:r>
            <a:r>
              <a:rPr lang="en-US" dirty="0"/>
              <a:t>. Nay ta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xa</a:t>
            </a:r>
            <a:r>
              <a:rPr lang="en-US" dirty="0"/>
              <a:t> </a:t>
            </a:r>
            <a:r>
              <a:rPr lang="en-US" dirty="0" err="1"/>
              <a:t>rời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ác</a:t>
            </a:r>
            <a:r>
              <a:rPr lang="en-US" dirty="0"/>
              <a:t> </a:t>
            </a:r>
            <a:r>
              <a:rPr lang="en-US" dirty="0" err="1"/>
              <a:t>ái</a:t>
            </a:r>
            <a:r>
              <a:rPr lang="en-US" dirty="0"/>
              <a:t> </a:t>
            </a:r>
            <a:r>
              <a:rPr lang="en-US" dirty="0" err="1"/>
              <a:t>nhiễm</a:t>
            </a:r>
            <a:r>
              <a:rPr lang="en-US" dirty="0"/>
              <a:t>,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hề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.</a:t>
            </a:r>
            <a:endParaRPr lang="vi-VN" b="1" dirty="0" smtClean="0"/>
          </a:p>
        </p:txBody>
      </p:sp>
    </p:spTree>
    <p:extLst>
      <p:ext uri="{BB962C8B-B14F-4D97-AF65-F5344CB8AC3E}">
        <p14:creationId xmlns:p14="http://schemas.microsoft.com/office/powerpoint/2010/main" val="19086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smtClean="0"/>
              <a:t>PHÚ LÂU NA </a:t>
            </a:r>
            <a:br>
              <a:rPr lang="en-US" dirty="0" smtClean="0"/>
            </a:br>
            <a:r>
              <a:rPr lang="en-US" dirty="0" err="1" smtClean="0"/>
              <a:t>phẩm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Thiện</a:t>
            </a:r>
            <a:r>
              <a:rPr lang="en-US" dirty="0" smtClean="0"/>
              <a:t> </a:t>
            </a:r>
            <a:r>
              <a:rPr lang="en-US" dirty="0" err="1" smtClean="0"/>
              <a:t>Căn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Ta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dục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,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hận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,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ngu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. Ta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rộng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chơn</a:t>
            </a:r>
            <a:r>
              <a:rPr lang="en-US" dirty="0"/>
              <a:t> </a:t>
            </a:r>
            <a:r>
              <a:rPr lang="en-US" dirty="0" err="1"/>
              <a:t>thiệt</a:t>
            </a:r>
            <a:r>
              <a:rPr lang="en-US" dirty="0"/>
              <a:t>.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tướng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thiệt</a:t>
            </a:r>
            <a:r>
              <a:rPr lang="en-US" dirty="0"/>
              <a:t>,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thiệt</a:t>
            </a:r>
            <a:r>
              <a:rPr lang="en-US" dirty="0"/>
              <a:t>.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y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,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cúng</a:t>
            </a:r>
            <a:r>
              <a:rPr lang="en-US" dirty="0"/>
              <a:t> </a:t>
            </a:r>
            <a:r>
              <a:rPr lang="en-US" dirty="0" err="1"/>
              <a:t>dường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duyên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nhơn</a:t>
            </a:r>
            <a:r>
              <a:rPr lang="en-US" dirty="0"/>
              <a:t> </a:t>
            </a:r>
            <a:r>
              <a:rPr lang="en-US" dirty="0" err="1"/>
              <a:t>thuở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,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b="1" dirty="0"/>
              <a:t>ở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sự</a:t>
            </a:r>
            <a:r>
              <a:rPr lang="en-US" b="1" dirty="0"/>
              <a:t> </a:t>
            </a:r>
            <a:r>
              <a:rPr lang="en-US" b="1" dirty="0" err="1"/>
              <a:t>tùy</a:t>
            </a:r>
            <a:r>
              <a:rPr lang="en-US" b="1" dirty="0"/>
              <a:t> </a:t>
            </a:r>
            <a:r>
              <a:rPr lang="en-US" b="1" dirty="0" err="1"/>
              <a:t>thuận</a:t>
            </a:r>
            <a:r>
              <a:rPr lang="en-US" b="1" dirty="0"/>
              <a:t> </a:t>
            </a:r>
            <a:r>
              <a:rPr lang="en-US" b="1" dirty="0" err="1"/>
              <a:t>chẳng</a:t>
            </a:r>
            <a:r>
              <a:rPr lang="en-US" b="1" dirty="0"/>
              <a:t> </a:t>
            </a:r>
            <a:r>
              <a:rPr lang="en-US" b="1" dirty="0" err="1"/>
              <a:t>sanh</a:t>
            </a:r>
            <a:r>
              <a:rPr lang="en-US" b="1" dirty="0"/>
              <a:t> </a:t>
            </a:r>
            <a:r>
              <a:rPr lang="en-US" b="1" dirty="0" err="1"/>
              <a:t>mừng</a:t>
            </a:r>
            <a:r>
              <a:rPr lang="en-US" b="1" dirty="0"/>
              <a:t> </a:t>
            </a:r>
            <a:r>
              <a:rPr lang="en-US" b="1" dirty="0" err="1"/>
              <a:t>thích</a:t>
            </a:r>
            <a:r>
              <a:rPr lang="en-US" b="1" dirty="0"/>
              <a:t>,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sự</a:t>
            </a:r>
            <a:r>
              <a:rPr lang="en-US" b="1" dirty="0"/>
              <a:t> </a:t>
            </a:r>
            <a:r>
              <a:rPr lang="en-US" b="1" dirty="0" err="1"/>
              <a:t>trái</a:t>
            </a:r>
            <a:r>
              <a:rPr lang="en-US" b="1" dirty="0"/>
              <a:t> </a:t>
            </a:r>
            <a:r>
              <a:rPr lang="en-US" b="1" dirty="0" err="1"/>
              <a:t>nghịch</a:t>
            </a:r>
            <a:r>
              <a:rPr lang="en-US" b="1" dirty="0"/>
              <a:t> </a:t>
            </a:r>
            <a:r>
              <a:rPr lang="en-US" b="1" dirty="0" err="1"/>
              <a:t>chẳng</a:t>
            </a:r>
            <a:r>
              <a:rPr lang="en-US" b="1" dirty="0"/>
              <a:t> </a:t>
            </a:r>
            <a:r>
              <a:rPr lang="en-US" b="1" dirty="0" err="1"/>
              <a:t>sanh</a:t>
            </a:r>
            <a:r>
              <a:rPr lang="en-US" b="1" dirty="0"/>
              <a:t> </a:t>
            </a:r>
            <a:r>
              <a:rPr lang="en-US" b="1" dirty="0" err="1"/>
              <a:t>sân</a:t>
            </a:r>
            <a:r>
              <a:rPr lang="en-US" b="1" dirty="0"/>
              <a:t> </a:t>
            </a:r>
            <a:r>
              <a:rPr lang="en-US" b="1" dirty="0" err="1"/>
              <a:t>hận</a:t>
            </a:r>
            <a:r>
              <a:rPr lang="en-US" dirty="0"/>
              <a:t>,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giữ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thanh</a:t>
            </a:r>
            <a:r>
              <a:rPr lang="en-US" dirty="0"/>
              <a:t> </a:t>
            </a:r>
            <a:r>
              <a:rPr lang="en-US" dirty="0" err="1"/>
              <a:t>tịnh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hề</a:t>
            </a:r>
            <a:r>
              <a:rPr lang="en-US" dirty="0"/>
              <a:t> </a:t>
            </a:r>
            <a:r>
              <a:rPr lang="en-US" dirty="0" err="1"/>
              <a:t>thương</a:t>
            </a:r>
            <a:r>
              <a:rPr lang="en-US" dirty="0"/>
              <a:t> </a:t>
            </a:r>
            <a:r>
              <a:rPr lang="en-US" dirty="0" err="1"/>
              <a:t>ghét</a:t>
            </a:r>
            <a:r>
              <a:rPr lang="en-US" dirty="0"/>
              <a:t> </a:t>
            </a:r>
            <a:r>
              <a:rPr lang="en-US" dirty="0" err="1"/>
              <a:t>chẳng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ác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58834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linkClick r:id="rId2"/>
              </a:rPr>
              <a:t>Kinh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Tuyển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tập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Đại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>
                <a:hlinkClick r:id="rId2"/>
              </a:rPr>
              <a:t>Bảo</a:t>
            </a:r>
            <a:r>
              <a:rPr lang="en-US" dirty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Tích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PHÁP HỘI </a:t>
            </a:r>
            <a:r>
              <a:rPr lang="en-US" dirty="0" smtClean="0"/>
              <a:t>PHÚ LÂU NA </a:t>
            </a:r>
            <a:br>
              <a:rPr lang="en-US" dirty="0" smtClean="0"/>
            </a:br>
            <a:r>
              <a:rPr lang="en-US" dirty="0" err="1" smtClean="0"/>
              <a:t>phẩm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Thiện</a:t>
            </a:r>
            <a:r>
              <a:rPr lang="en-US" dirty="0" smtClean="0"/>
              <a:t> </a:t>
            </a:r>
            <a:r>
              <a:rPr lang="en-US" dirty="0" err="1" smtClean="0"/>
              <a:t>Căn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599"/>
          </a:xfrm>
        </p:spPr>
        <p:txBody>
          <a:bodyPr numCol="4">
            <a:normAutofit fontScale="32500" lnSpcReduction="20000"/>
          </a:bodyPr>
          <a:lstStyle/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Bồ Tát tự nghĩ rằng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Nhẫn nhục lợi chúng sanh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Xô dẹp tâm cương cường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Mau được thành Phật đạo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Tôi phải tu tâm từ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Nhẫn nhục thương chúng sanh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Mà biết các pháp không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Do duyên sanh vô ngã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Cớ sao có các pháp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Pháp ấy khởi nơi tâm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Vọng tưởng sanh sân hận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Chẳng nhớ nó liền không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Vọng tưởng sanh tam giới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Thân nối nhau chẳng tuyệt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Chẳng vọng tưởng phân biệt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Thì không có lỗi ấy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Thường suy xét các pháp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Biết nó từ duyên sanh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Thường quán các pháp không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Mà hay độ mọi loài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Chúng sanh phá giới khổ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Bị kiêu mạn làm hại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Dạy họ pháp diệt khổ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Có nhiều lợi ích lớn</a:t>
            </a:r>
          </a:p>
          <a:p>
            <a:pPr marL="0" indent="0">
              <a:buNone/>
            </a:pPr>
            <a:r>
              <a:rPr lang="en-US" sz="3300" dirty="0" err="1" smtClean="0"/>
              <a:t>Nếu</a:t>
            </a:r>
            <a:r>
              <a:rPr lang="en-US" sz="3300" dirty="0" smtClean="0"/>
              <a:t> </a:t>
            </a:r>
            <a:r>
              <a:rPr lang="en-US" sz="3300" dirty="0" err="1"/>
              <a:t>có</a:t>
            </a:r>
            <a:r>
              <a:rPr lang="en-US" sz="3300" dirty="0"/>
              <a:t> </a:t>
            </a:r>
            <a:r>
              <a:rPr lang="en-US" sz="3300" dirty="0" err="1"/>
              <a:t>kẻ</a:t>
            </a:r>
            <a:r>
              <a:rPr lang="en-US" sz="3300" dirty="0"/>
              <a:t> </a:t>
            </a:r>
            <a:r>
              <a:rPr lang="en-US" sz="3300" dirty="0" err="1"/>
              <a:t>phương</a:t>
            </a:r>
            <a:r>
              <a:rPr lang="en-US" sz="3300" dirty="0"/>
              <a:t> </a:t>
            </a:r>
            <a:r>
              <a:rPr lang="en-US" sz="3300" dirty="0" err="1"/>
              <a:t>Đông</a:t>
            </a:r>
            <a:endParaRPr lang="vi-VN" sz="3300" dirty="0"/>
          </a:p>
          <a:p>
            <a:pPr marL="0" indent="0">
              <a:buNone/>
            </a:pPr>
            <a:r>
              <a:rPr lang="en-US" sz="3300" dirty="0"/>
              <a:t>Nam </a:t>
            </a:r>
            <a:r>
              <a:rPr lang="en-US" sz="3300" dirty="0" err="1"/>
              <a:t>Tây</a:t>
            </a:r>
            <a:r>
              <a:rPr lang="en-US" sz="3300" dirty="0"/>
              <a:t> </a:t>
            </a:r>
            <a:r>
              <a:rPr lang="en-US" sz="3300" dirty="0" err="1"/>
              <a:t>Bắc</a:t>
            </a:r>
            <a:r>
              <a:rPr lang="en-US" sz="3300" dirty="0"/>
              <a:t> </a:t>
            </a:r>
            <a:r>
              <a:rPr lang="en-US" sz="3300" dirty="0" err="1"/>
              <a:t>bốn</a:t>
            </a:r>
            <a:r>
              <a:rPr lang="en-US" sz="3300" dirty="0"/>
              <a:t> </a:t>
            </a:r>
            <a:r>
              <a:rPr lang="en-US" sz="3300" dirty="0" err="1"/>
              <a:t>hướng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Tay</a:t>
            </a:r>
            <a:r>
              <a:rPr lang="en-US" sz="3300" dirty="0"/>
              <a:t> </a:t>
            </a:r>
            <a:r>
              <a:rPr lang="en-US" sz="3300" dirty="0" err="1"/>
              <a:t>cầm</a:t>
            </a:r>
            <a:r>
              <a:rPr lang="en-US" sz="3300" dirty="0"/>
              <a:t> </a:t>
            </a:r>
            <a:r>
              <a:rPr lang="en-US" sz="3300" dirty="0" err="1"/>
              <a:t>bình</a:t>
            </a:r>
            <a:r>
              <a:rPr lang="en-US" sz="3300" dirty="0"/>
              <a:t> </a:t>
            </a:r>
            <a:r>
              <a:rPr lang="en-US" sz="3300" dirty="0" err="1"/>
              <a:t>cứt</a:t>
            </a:r>
            <a:r>
              <a:rPr lang="en-US" sz="3300" dirty="0"/>
              <a:t> </a:t>
            </a:r>
            <a:r>
              <a:rPr lang="en-US" sz="3300" dirty="0" err="1"/>
              <a:t>đái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Đổ</a:t>
            </a:r>
            <a:r>
              <a:rPr lang="en-US" sz="3300" dirty="0"/>
              <a:t> </a:t>
            </a:r>
            <a:r>
              <a:rPr lang="en-US" sz="3300" dirty="0" err="1"/>
              <a:t>trút</a:t>
            </a:r>
            <a:r>
              <a:rPr lang="en-US" sz="3300" dirty="0"/>
              <a:t> </a:t>
            </a:r>
            <a:r>
              <a:rPr lang="en-US" sz="3300" dirty="0" err="1"/>
              <a:t>lên</a:t>
            </a:r>
            <a:r>
              <a:rPr lang="en-US" sz="3300" dirty="0"/>
              <a:t> </a:t>
            </a:r>
            <a:r>
              <a:rPr lang="en-US" sz="3300" dirty="0" err="1"/>
              <a:t>đầu</a:t>
            </a:r>
            <a:r>
              <a:rPr lang="en-US" sz="3300" dirty="0"/>
              <a:t> </a:t>
            </a:r>
            <a:r>
              <a:rPr lang="en-US" sz="3300" dirty="0" err="1"/>
              <a:t>tôi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Tôi</a:t>
            </a:r>
            <a:r>
              <a:rPr lang="en-US" sz="3300" dirty="0"/>
              <a:t> </a:t>
            </a:r>
            <a:r>
              <a:rPr lang="en-US" sz="3300" dirty="0" err="1"/>
              <a:t>chẳng</a:t>
            </a:r>
            <a:r>
              <a:rPr lang="en-US" sz="3300" dirty="0"/>
              <a:t> </a:t>
            </a:r>
            <a:r>
              <a:rPr lang="en-US" sz="3300" dirty="0" err="1"/>
              <a:t>sanh</a:t>
            </a:r>
            <a:r>
              <a:rPr lang="en-US" sz="3300" dirty="0"/>
              <a:t> </a:t>
            </a:r>
            <a:r>
              <a:rPr lang="en-US" sz="3300" dirty="0" err="1"/>
              <a:t>lòng</a:t>
            </a:r>
            <a:r>
              <a:rPr lang="en-US" sz="3300" dirty="0"/>
              <a:t> </a:t>
            </a:r>
            <a:r>
              <a:rPr lang="en-US" sz="3300" dirty="0" err="1"/>
              <a:t>giận</a:t>
            </a:r>
            <a:endParaRPr lang="vi-VN" sz="3300" dirty="0"/>
          </a:p>
          <a:p>
            <a:pPr marL="0" indent="0">
              <a:buNone/>
            </a:pPr>
            <a:r>
              <a:rPr lang="en-US" sz="3300" dirty="0"/>
              <a:t>Ai </a:t>
            </a:r>
            <a:r>
              <a:rPr lang="en-US" sz="3300" dirty="0" err="1"/>
              <a:t>hại</a:t>
            </a:r>
            <a:r>
              <a:rPr lang="en-US" sz="3300" dirty="0"/>
              <a:t> </a:t>
            </a:r>
            <a:r>
              <a:rPr lang="en-US" sz="3300" dirty="0" err="1"/>
              <a:t>ai</a:t>
            </a:r>
            <a:r>
              <a:rPr lang="en-US" sz="3300" dirty="0"/>
              <a:t> </a:t>
            </a:r>
            <a:r>
              <a:rPr lang="en-US" sz="3300" dirty="0" err="1"/>
              <a:t>chịu</a:t>
            </a:r>
            <a:r>
              <a:rPr lang="en-US" sz="3300" dirty="0"/>
              <a:t> </a:t>
            </a:r>
            <a:r>
              <a:rPr lang="en-US" sz="3300" dirty="0" err="1"/>
              <a:t>lấy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Cái</a:t>
            </a:r>
            <a:r>
              <a:rPr lang="en-US" sz="3300" dirty="0"/>
              <a:t> </a:t>
            </a:r>
            <a:r>
              <a:rPr lang="en-US" sz="3300" dirty="0" err="1"/>
              <a:t>gì</a:t>
            </a:r>
            <a:r>
              <a:rPr lang="en-US" sz="3300" dirty="0"/>
              <a:t> </a:t>
            </a:r>
            <a:r>
              <a:rPr lang="en-US" sz="3300" dirty="0" err="1"/>
              <a:t>gọi</a:t>
            </a:r>
            <a:r>
              <a:rPr lang="en-US" sz="3300" dirty="0"/>
              <a:t> </a:t>
            </a:r>
            <a:r>
              <a:rPr lang="en-US" sz="3300" dirty="0" err="1"/>
              <a:t>là</a:t>
            </a:r>
            <a:r>
              <a:rPr lang="en-US" sz="3300" dirty="0"/>
              <a:t> ta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Siêng</a:t>
            </a:r>
            <a:r>
              <a:rPr lang="en-US" sz="3300" dirty="0"/>
              <a:t> </a:t>
            </a:r>
            <a:r>
              <a:rPr lang="en-US" sz="3300" dirty="0" err="1"/>
              <a:t>tinh</a:t>
            </a:r>
            <a:r>
              <a:rPr lang="en-US" sz="3300" dirty="0"/>
              <a:t> </a:t>
            </a:r>
            <a:r>
              <a:rPr lang="en-US" sz="3300" dirty="0" err="1"/>
              <a:t>tấn</a:t>
            </a:r>
            <a:r>
              <a:rPr lang="en-US" sz="3300" dirty="0"/>
              <a:t> </a:t>
            </a:r>
            <a:r>
              <a:rPr lang="en-US" sz="3300" dirty="0" err="1"/>
              <a:t>quan</a:t>
            </a:r>
            <a:r>
              <a:rPr lang="en-US" sz="3300" dirty="0"/>
              <a:t> </a:t>
            </a:r>
            <a:r>
              <a:rPr lang="en-US" sz="3300" dirty="0" err="1"/>
              <a:t>sát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Chẳng</a:t>
            </a:r>
            <a:r>
              <a:rPr lang="en-US" sz="3300" dirty="0"/>
              <a:t> </a:t>
            </a:r>
            <a:r>
              <a:rPr lang="en-US" sz="3300" dirty="0" err="1"/>
              <a:t>giận</a:t>
            </a:r>
            <a:r>
              <a:rPr lang="en-US" sz="3300" dirty="0"/>
              <a:t> </a:t>
            </a:r>
            <a:r>
              <a:rPr lang="en-US" sz="3300" dirty="0" err="1"/>
              <a:t>hờn</a:t>
            </a:r>
            <a:r>
              <a:rPr lang="en-US" sz="3300" dirty="0"/>
              <a:t> </a:t>
            </a:r>
            <a:r>
              <a:rPr lang="en-US" sz="3300" dirty="0" err="1"/>
              <a:t>nhìn</a:t>
            </a:r>
            <a:r>
              <a:rPr lang="en-US" sz="3300" dirty="0"/>
              <a:t> </a:t>
            </a:r>
            <a:r>
              <a:rPr lang="en-US" sz="3300" dirty="0" err="1"/>
              <a:t>họ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Tội</a:t>
            </a:r>
            <a:r>
              <a:rPr lang="en-US" sz="3300" dirty="0"/>
              <a:t> </a:t>
            </a:r>
            <a:r>
              <a:rPr lang="en-US" sz="3300" dirty="0" err="1"/>
              <a:t>gì</a:t>
            </a:r>
            <a:r>
              <a:rPr lang="en-US" sz="3300" dirty="0"/>
              <a:t> </a:t>
            </a:r>
            <a:r>
              <a:rPr lang="en-US" sz="3300" dirty="0" err="1"/>
              <a:t>mà</a:t>
            </a:r>
            <a:r>
              <a:rPr lang="en-US" sz="3300" dirty="0"/>
              <a:t> </a:t>
            </a:r>
            <a:r>
              <a:rPr lang="en-US" sz="3300" dirty="0" err="1"/>
              <a:t>hại</a:t>
            </a:r>
            <a:r>
              <a:rPr lang="en-US" sz="3300" dirty="0"/>
              <a:t> </a:t>
            </a:r>
            <a:r>
              <a:rPr lang="en-US" sz="3300" dirty="0" err="1"/>
              <a:t>tôi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Chỉ</a:t>
            </a:r>
            <a:r>
              <a:rPr lang="en-US" sz="3300" dirty="0"/>
              <a:t> </a:t>
            </a:r>
            <a:r>
              <a:rPr lang="en-US" sz="3300" dirty="0" err="1"/>
              <a:t>sanh</a:t>
            </a:r>
            <a:r>
              <a:rPr lang="en-US" sz="3300" dirty="0"/>
              <a:t> </a:t>
            </a:r>
            <a:r>
              <a:rPr lang="en-US" sz="3300" dirty="0" err="1"/>
              <a:t>lòng</a:t>
            </a:r>
            <a:r>
              <a:rPr lang="en-US" sz="3300" dirty="0"/>
              <a:t> </a:t>
            </a:r>
            <a:r>
              <a:rPr lang="en-US" sz="3300" dirty="0" err="1"/>
              <a:t>chánh</a:t>
            </a:r>
            <a:r>
              <a:rPr lang="en-US" sz="3300" dirty="0"/>
              <a:t> </a:t>
            </a:r>
            <a:r>
              <a:rPr lang="en-US" sz="3300" dirty="0" err="1"/>
              <a:t>niệm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Từ</a:t>
            </a:r>
            <a:r>
              <a:rPr lang="en-US" sz="3300" dirty="0"/>
              <a:t> </a:t>
            </a:r>
            <a:r>
              <a:rPr lang="en-US" sz="3300" dirty="0" err="1"/>
              <a:t>tâm</a:t>
            </a:r>
            <a:r>
              <a:rPr lang="en-US" sz="3300" dirty="0"/>
              <a:t> </a:t>
            </a:r>
            <a:r>
              <a:rPr lang="en-US" sz="3300" dirty="0" err="1"/>
              <a:t>thương</a:t>
            </a:r>
            <a:r>
              <a:rPr lang="en-US" sz="3300" dirty="0"/>
              <a:t> </a:t>
            </a:r>
            <a:r>
              <a:rPr lang="en-US" sz="3300" dirty="0" err="1"/>
              <a:t>xót</a:t>
            </a:r>
            <a:r>
              <a:rPr lang="en-US" sz="3300" dirty="0"/>
              <a:t> </a:t>
            </a:r>
            <a:r>
              <a:rPr lang="en-US" sz="3300" dirty="0" err="1"/>
              <a:t>họ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Biết</a:t>
            </a:r>
            <a:r>
              <a:rPr lang="en-US" sz="3300" dirty="0"/>
              <a:t> </a:t>
            </a:r>
            <a:r>
              <a:rPr lang="en-US" sz="3300" dirty="0" err="1"/>
              <a:t>là</a:t>
            </a:r>
            <a:r>
              <a:rPr lang="en-US" sz="3300" dirty="0"/>
              <a:t> </a:t>
            </a:r>
            <a:r>
              <a:rPr lang="en-US" sz="3300" dirty="0" err="1"/>
              <a:t>nghiệp</a:t>
            </a:r>
            <a:r>
              <a:rPr lang="en-US" sz="3300" dirty="0"/>
              <a:t> </a:t>
            </a:r>
            <a:r>
              <a:rPr lang="en-US" sz="3300" dirty="0" err="1"/>
              <a:t>thuở</a:t>
            </a:r>
            <a:r>
              <a:rPr lang="en-US" sz="3300" dirty="0"/>
              <a:t> </a:t>
            </a:r>
            <a:r>
              <a:rPr lang="en-US" sz="3300" dirty="0" err="1"/>
              <a:t>trước</a:t>
            </a:r>
            <a:endParaRPr lang="vi-VN" sz="3300" dirty="0"/>
          </a:p>
          <a:p>
            <a:pPr marL="0" indent="0">
              <a:buNone/>
            </a:pPr>
            <a:r>
              <a:rPr lang="en-US" sz="3300" dirty="0"/>
              <a:t>Nay </a:t>
            </a:r>
            <a:r>
              <a:rPr lang="en-US" sz="3300" dirty="0" err="1"/>
              <a:t>nhận</a:t>
            </a:r>
            <a:r>
              <a:rPr lang="en-US" sz="3300" dirty="0"/>
              <a:t> </a:t>
            </a:r>
            <a:r>
              <a:rPr lang="en-US" sz="3300" dirty="0" err="1"/>
              <a:t>quả</a:t>
            </a:r>
            <a:r>
              <a:rPr lang="en-US" sz="3300" dirty="0"/>
              <a:t> </a:t>
            </a:r>
            <a:r>
              <a:rPr lang="en-US" sz="3300" dirty="0" err="1"/>
              <a:t>báo</a:t>
            </a:r>
            <a:r>
              <a:rPr lang="en-US" sz="3300" dirty="0"/>
              <a:t> </a:t>
            </a:r>
            <a:r>
              <a:rPr lang="en-US" sz="3300" dirty="0" err="1"/>
              <a:t>này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Trả</a:t>
            </a:r>
            <a:r>
              <a:rPr lang="en-US" sz="3300" dirty="0"/>
              <a:t> </a:t>
            </a:r>
            <a:r>
              <a:rPr lang="en-US" sz="3300" dirty="0" err="1"/>
              <a:t>xong</a:t>
            </a:r>
            <a:r>
              <a:rPr lang="en-US" sz="3300" dirty="0"/>
              <a:t> </a:t>
            </a:r>
            <a:r>
              <a:rPr lang="en-US" sz="3300" dirty="0" err="1"/>
              <a:t>chẳng</a:t>
            </a:r>
            <a:r>
              <a:rPr lang="en-US" sz="3300" dirty="0"/>
              <a:t> </a:t>
            </a:r>
            <a:r>
              <a:rPr lang="en-US" sz="3300" dirty="0" err="1"/>
              <a:t>gây</a:t>
            </a:r>
            <a:r>
              <a:rPr lang="en-US" sz="3300" dirty="0"/>
              <a:t> </a:t>
            </a:r>
            <a:r>
              <a:rPr lang="en-US" sz="3300" dirty="0" err="1"/>
              <a:t>nữa</a:t>
            </a:r>
            <a:endParaRPr lang="vi-VN" sz="3300" dirty="0"/>
          </a:p>
          <a:p>
            <a:pPr marL="0" indent="0">
              <a:buNone/>
            </a:pPr>
            <a:r>
              <a:rPr lang="en-US" sz="3300" dirty="0"/>
              <a:t>An </a:t>
            </a:r>
            <a:r>
              <a:rPr lang="en-US" sz="3300" dirty="0" err="1"/>
              <a:t>trụ</a:t>
            </a:r>
            <a:r>
              <a:rPr lang="en-US" sz="3300" dirty="0"/>
              <a:t> </a:t>
            </a:r>
            <a:r>
              <a:rPr lang="en-US" sz="3300" dirty="0" err="1"/>
              <a:t>trong</a:t>
            </a:r>
            <a:r>
              <a:rPr lang="en-US" sz="3300" dirty="0"/>
              <a:t> </a:t>
            </a:r>
            <a:r>
              <a:rPr lang="en-US" sz="3300" dirty="0" err="1"/>
              <a:t>Phật</a:t>
            </a:r>
            <a:r>
              <a:rPr lang="en-US" sz="3300" dirty="0"/>
              <a:t> </a:t>
            </a:r>
            <a:r>
              <a:rPr lang="en-US" sz="3300" dirty="0" err="1"/>
              <a:t>đạo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Người</a:t>
            </a:r>
            <a:r>
              <a:rPr lang="en-US" sz="3300" dirty="0"/>
              <a:t> </a:t>
            </a:r>
            <a:r>
              <a:rPr lang="en-US" sz="3300" dirty="0" err="1"/>
              <a:t>khác</a:t>
            </a:r>
            <a:r>
              <a:rPr lang="en-US" sz="3300" dirty="0"/>
              <a:t> </a:t>
            </a:r>
            <a:r>
              <a:rPr lang="en-US" sz="3300" dirty="0" err="1"/>
              <a:t>không</a:t>
            </a:r>
            <a:r>
              <a:rPr lang="en-US" sz="3300" dirty="0"/>
              <a:t> </a:t>
            </a:r>
            <a:r>
              <a:rPr lang="en-US" sz="3300" dirty="0" err="1"/>
              <a:t>có</a:t>
            </a:r>
            <a:r>
              <a:rPr lang="en-US" sz="3300" dirty="0"/>
              <a:t> </a:t>
            </a:r>
            <a:r>
              <a:rPr lang="en-US" sz="3300" dirty="0" err="1"/>
              <a:t>sự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Khinh</a:t>
            </a:r>
            <a:r>
              <a:rPr lang="en-US" sz="3300" dirty="0"/>
              <a:t> </a:t>
            </a:r>
            <a:r>
              <a:rPr lang="en-US" sz="3300" dirty="0" err="1"/>
              <a:t>hủy</a:t>
            </a:r>
            <a:r>
              <a:rPr lang="en-US" sz="3300" dirty="0"/>
              <a:t> </a:t>
            </a:r>
            <a:r>
              <a:rPr lang="en-US" sz="3300" dirty="0" err="1"/>
              <a:t>làm</a:t>
            </a:r>
            <a:r>
              <a:rPr lang="en-US" sz="3300" dirty="0"/>
              <a:t> </a:t>
            </a:r>
            <a:r>
              <a:rPr lang="en-US" sz="3300" dirty="0" err="1"/>
              <a:t>khổ</a:t>
            </a:r>
            <a:r>
              <a:rPr lang="en-US" sz="3300" dirty="0"/>
              <a:t> </a:t>
            </a:r>
            <a:r>
              <a:rPr lang="en-US" sz="3300" dirty="0" err="1"/>
              <a:t>não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Đây</a:t>
            </a:r>
            <a:r>
              <a:rPr lang="en-US" sz="3300" dirty="0"/>
              <a:t> </a:t>
            </a:r>
            <a:r>
              <a:rPr lang="en-US" sz="3300" dirty="0" err="1"/>
              <a:t>tất</a:t>
            </a:r>
            <a:r>
              <a:rPr lang="en-US" sz="3300" dirty="0"/>
              <a:t> </a:t>
            </a:r>
            <a:r>
              <a:rPr lang="en-US" sz="3300" dirty="0" err="1"/>
              <a:t>là</a:t>
            </a:r>
            <a:r>
              <a:rPr lang="en-US" sz="3300" dirty="0"/>
              <a:t> </a:t>
            </a:r>
            <a:r>
              <a:rPr lang="en-US" sz="3300" dirty="0" err="1"/>
              <a:t>ác</a:t>
            </a:r>
            <a:r>
              <a:rPr lang="en-US" sz="3300" dirty="0"/>
              <a:t> </a:t>
            </a:r>
            <a:r>
              <a:rPr lang="en-US" sz="3300" dirty="0" err="1"/>
              <a:t>nghiệp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Dầu</a:t>
            </a:r>
            <a:r>
              <a:rPr lang="en-US" sz="3300" dirty="0"/>
              <a:t> </a:t>
            </a:r>
            <a:r>
              <a:rPr lang="en-US" sz="3300" dirty="0" err="1"/>
              <a:t>lâu</a:t>
            </a:r>
            <a:r>
              <a:rPr lang="en-US" sz="3300" dirty="0"/>
              <a:t> </a:t>
            </a:r>
            <a:r>
              <a:rPr lang="en-US" sz="3300" dirty="0" err="1"/>
              <a:t>mà</a:t>
            </a:r>
            <a:r>
              <a:rPr lang="en-US" sz="3300" dirty="0"/>
              <a:t> </a:t>
            </a:r>
            <a:r>
              <a:rPr lang="en-US" sz="3300" dirty="0" err="1"/>
              <a:t>chẳng</a:t>
            </a:r>
            <a:r>
              <a:rPr lang="en-US" sz="3300" dirty="0"/>
              <a:t> </a:t>
            </a:r>
            <a:r>
              <a:rPr lang="en-US" sz="3300" dirty="0" err="1"/>
              <a:t>mất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Chúng</a:t>
            </a:r>
            <a:r>
              <a:rPr lang="en-US" sz="3300" dirty="0"/>
              <a:t> </a:t>
            </a:r>
            <a:r>
              <a:rPr lang="en-US" sz="3300" dirty="0" err="1"/>
              <a:t>sanh</a:t>
            </a:r>
            <a:r>
              <a:rPr lang="en-US" sz="3300" dirty="0"/>
              <a:t> </a:t>
            </a:r>
            <a:r>
              <a:rPr lang="en-US" sz="3300" dirty="0" err="1"/>
              <a:t>tại</a:t>
            </a:r>
            <a:r>
              <a:rPr lang="en-US" sz="3300" dirty="0"/>
              <a:t> </a:t>
            </a:r>
            <a:r>
              <a:rPr lang="en-US" sz="3300" dirty="0" err="1"/>
              <a:t>thế</a:t>
            </a:r>
            <a:r>
              <a:rPr lang="en-US" sz="3300" dirty="0"/>
              <a:t> </a:t>
            </a:r>
            <a:r>
              <a:rPr lang="en-US" sz="3300" dirty="0" err="1"/>
              <a:t>gian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Luôn</a:t>
            </a:r>
            <a:r>
              <a:rPr lang="en-US" sz="3300" dirty="0"/>
              <a:t> </a:t>
            </a:r>
            <a:r>
              <a:rPr lang="en-US" sz="3300" dirty="0" err="1"/>
              <a:t>tạo</a:t>
            </a:r>
            <a:r>
              <a:rPr lang="en-US" sz="3300" dirty="0"/>
              <a:t> </a:t>
            </a:r>
            <a:r>
              <a:rPr lang="en-US" sz="3300" dirty="0" err="1"/>
              <a:t>nghiệp</a:t>
            </a:r>
            <a:r>
              <a:rPr lang="en-US" sz="3300" dirty="0"/>
              <a:t> </a:t>
            </a:r>
            <a:r>
              <a:rPr lang="en-US" sz="3300" dirty="0" err="1"/>
              <a:t>thiện</a:t>
            </a:r>
            <a:r>
              <a:rPr lang="en-US" sz="3300" dirty="0"/>
              <a:t> </a:t>
            </a:r>
            <a:r>
              <a:rPr lang="en-US" sz="3300" dirty="0" err="1"/>
              <a:t>ác</a:t>
            </a:r>
            <a:endParaRPr lang="vi-VN" sz="3300" dirty="0"/>
          </a:p>
          <a:p>
            <a:pPr marL="0" indent="0">
              <a:buNone/>
            </a:pPr>
            <a:r>
              <a:rPr lang="en-US" sz="3300" dirty="0"/>
              <a:t>Nay </a:t>
            </a:r>
            <a:r>
              <a:rPr lang="en-US" sz="3300" dirty="0" err="1"/>
              <a:t>tôi</a:t>
            </a:r>
            <a:r>
              <a:rPr lang="en-US" sz="3300" dirty="0"/>
              <a:t> </a:t>
            </a:r>
            <a:r>
              <a:rPr lang="en-US" sz="3300" dirty="0" err="1"/>
              <a:t>chịu</a:t>
            </a:r>
            <a:r>
              <a:rPr lang="en-US" sz="3300" dirty="0"/>
              <a:t> </a:t>
            </a:r>
            <a:r>
              <a:rPr lang="en-US" sz="3300" dirty="0" err="1"/>
              <a:t>khổ</a:t>
            </a:r>
            <a:r>
              <a:rPr lang="en-US" sz="3300" dirty="0"/>
              <a:t> </a:t>
            </a:r>
            <a:r>
              <a:rPr lang="en-US" sz="3300" dirty="0" err="1"/>
              <a:t>này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Nên</a:t>
            </a:r>
            <a:r>
              <a:rPr lang="en-US" sz="3300" dirty="0"/>
              <a:t> </a:t>
            </a:r>
            <a:r>
              <a:rPr lang="en-US" sz="3300" dirty="0" err="1"/>
              <a:t>biết</a:t>
            </a:r>
            <a:r>
              <a:rPr lang="en-US" sz="3300" dirty="0"/>
              <a:t> do </a:t>
            </a:r>
            <a:r>
              <a:rPr lang="en-US" sz="3300" dirty="0" err="1"/>
              <a:t>nghiệp</a:t>
            </a:r>
            <a:r>
              <a:rPr lang="en-US" sz="3300" dirty="0"/>
              <a:t> </a:t>
            </a:r>
            <a:r>
              <a:rPr lang="en-US" sz="3300" dirty="0" err="1"/>
              <a:t>trước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Nếu</a:t>
            </a:r>
            <a:r>
              <a:rPr lang="en-US" sz="3300" dirty="0"/>
              <a:t> </a:t>
            </a:r>
            <a:r>
              <a:rPr lang="en-US" sz="3300" dirty="0" err="1"/>
              <a:t>giận</a:t>
            </a:r>
            <a:r>
              <a:rPr lang="en-US" sz="3300" dirty="0"/>
              <a:t> </a:t>
            </a:r>
            <a:r>
              <a:rPr lang="en-US" sz="3300" dirty="0" err="1"/>
              <a:t>mắng</a:t>
            </a:r>
            <a:r>
              <a:rPr lang="en-US" sz="3300" dirty="0"/>
              <a:t> </a:t>
            </a:r>
            <a:r>
              <a:rPr lang="en-US" sz="3300" dirty="0" err="1"/>
              <a:t>hại</a:t>
            </a:r>
            <a:r>
              <a:rPr lang="en-US" sz="3300" dirty="0"/>
              <a:t> </a:t>
            </a:r>
            <a:r>
              <a:rPr lang="en-US" sz="3300" dirty="0" err="1"/>
              <a:t>họ</a:t>
            </a:r>
            <a:endParaRPr lang="vi-VN" sz="3300" dirty="0"/>
          </a:p>
          <a:p>
            <a:pPr marL="0" indent="0">
              <a:buNone/>
            </a:pPr>
            <a:r>
              <a:rPr lang="en-US" sz="3300" dirty="0"/>
              <a:t>Sau </a:t>
            </a:r>
            <a:r>
              <a:rPr lang="en-US" sz="3300" dirty="0" err="1"/>
              <a:t>lại</a:t>
            </a:r>
            <a:r>
              <a:rPr lang="en-US" sz="3300" dirty="0"/>
              <a:t> </a:t>
            </a:r>
            <a:r>
              <a:rPr lang="en-US" sz="3300" dirty="0" err="1"/>
              <a:t>thọ</a:t>
            </a:r>
            <a:r>
              <a:rPr lang="en-US" sz="3300" dirty="0"/>
              <a:t> </a:t>
            </a:r>
            <a:r>
              <a:rPr lang="en-US" sz="3300" dirty="0" err="1"/>
              <a:t>quả</a:t>
            </a:r>
            <a:r>
              <a:rPr lang="en-US" sz="3300" dirty="0"/>
              <a:t> </a:t>
            </a:r>
            <a:r>
              <a:rPr lang="en-US" sz="3300" dirty="0" err="1"/>
              <a:t>khổ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Đâu</a:t>
            </a:r>
            <a:r>
              <a:rPr lang="en-US" sz="3300" dirty="0"/>
              <a:t> </a:t>
            </a:r>
            <a:r>
              <a:rPr lang="en-US" sz="3300" dirty="0" err="1"/>
              <a:t>nên</a:t>
            </a:r>
            <a:r>
              <a:rPr lang="en-US" sz="3300" dirty="0"/>
              <a:t> </a:t>
            </a:r>
            <a:r>
              <a:rPr lang="en-US" sz="3300" dirty="0" err="1"/>
              <a:t>đem</a:t>
            </a:r>
            <a:r>
              <a:rPr lang="en-US" sz="3300" dirty="0"/>
              <a:t> </a:t>
            </a:r>
            <a:r>
              <a:rPr lang="en-US" sz="3300" dirty="0" err="1"/>
              <a:t>khổ</a:t>
            </a:r>
            <a:r>
              <a:rPr lang="en-US" sz="3300" dirty="0"/>
              <a:t> </a:t>
            </a:r>
            <a:r>
              <a:rPr lang="en-US" sz="3300" dirty="0" err="1"/>
              <a:t>hại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Mà</a:t>
            </a:r>
            <a:r>
              <a:rPr lang="en-US" sz="3300" dirty="0"/>
              <a:t> </a:t>
            </a:r>
            <a:r>
              <a:rPr lang="en-US" sz="3300" dirty="0" err="1"/>
              <a:t>hại</a:t>
            </a:r>
            <a:r>
              <a:rPr lang="en-US" sz="3300" dirty="0"/>
              <a:t> </a:t>
            </a:r>
            <a:r>
              <a:rPr lang="en-US" sz="3300" dirty="0" err="1"/>
              <a:t>lại</a:t>
            </a:r>
            <a:r>
              <a:rPr lang="en-US" sz="3300" dirty="0"/>
              <a:t> </a:t>
            </a:r>
            <a:r>
              <a:rPr lang="en-US" sz="3300" dirty="0" err="1"/>
              <a:t>người</a:t>
            </a:r>
            <a:r>
              <a:rPr lang="en-US" sz="3300" dirty="0"/>
              <a:t> </a:t>
            </a:r>
            <a:r>
              <a:rPr lang="en-US" sz="3300" dirty="0" err="1"/>
              <a:t>kia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Phải</a:t>
            </a:r>
            <a:r>
              <a:rPr lang="en-US" sz="3300" dirty="0"/>
              <a:t> </a:t>
            </a:r>
            <a:r>
              <a:rPr lang="en-US" sz="3300" dirty="0" err="1"/>
              <a:t>cầu</a:t>
            </a:r>
            <a:r>
              <a:rPr lang="en-US" sz="3300" dirty="0"/>
              <a:t> </a:t>
            </a:r>
            <a:r>
              <a:rPr lang="en-US" sz="3300" dirty="0" err="1"/>
              <a:t>pháp</a:t>
            </a:r>
            <a:r>
              <a:rPr lang="en-US" sz="3300" dirty="0"/>
              <a:t> </a:t>
            </a:r>
            <a:r>
              <a:rPr lang="en-US" sz="3300" dirty="0" err="1"/>
              <a:t>vô</a:t>
            </a:r>
            <a:r>
              <a:rPr lang="en-US" sz="3300" dirty="0"/>
              <a:t> </a:t>
            </a:r>
            <a:r>
              <a:rPr lang="en-US" sz="3300" dirty="0" err="1"/>
              <a:t>thượng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Cầu</a:t>
            </a:r>
            <a:r>
              <a:rPr lang="en-US" sz="3300" dirty="0"/>
              <a:t> </a:t>
            </a:r>
            <a:r>
              <a:rPr lang="en-US" sz="3300" dirty="0" err="1"/>
              <a:t>rồi</a:t>
            </a:r>
            <a:r>
              <a:rPr lang="en-US" sz="3300" dirty="0"/>
              <a:t> </a:t>
            </a:r>
            <a:r>
              <a:rPr lang="en-US" sz="3300" dirty="0" err="1"/>
              <a:t>dạy</a:t>
            </a:r>
            <a:r>
              <a:rPr lang="en-US" sz="3300" dirty="0"/>
              <a:t> </a:t>
            </a:r>
            <a:r>
              <a:rPr lang="en-US" sz="3300" dirty="0" err="1"/>
              <a:t>lại</a:t>
            </a:r>
            <a:r>
              <a:rPr lang="en-US" sz="3300" dirty="0"/>
              <a:t> </a:t>
            </a:r>
            <a:r>
              <a:rPr lang="en-US" sz="3300" dirty="0" err="1"/>
              <a:t>người</a:t>
            </a:r>
            <a:endParaRPr lang="vi-VN" sz="3300" dirty="0"/>
          </a:p>
          <a:p>
            <a:pPr marL="0" indent="0">
              <a:buNone/>
            </a:pPr>
            <a:r>
              <a:rPr lang="en-US" sz="3300" dirty="0" err="1"/>
              <a:t>Độ</a:t>
            </a:r>
            <a:r>
              <a:rPr lang="en-US" sz="3300" dirty="0"/>
              <a:t> </a:t>
            </a:r>
            <a:r>
              <a:rPr lang="en-US" sz="3300" dirty="0" err="1"/>
              <a:t>thoát</a:t>
            </a:r>
            <a:r>
              <a:rPr lang="en-US" sz="3300" dirty="0"/>
              <a:t> </a:t>
            </a:r>
            <a:r>
              <a:rPr lang="en-US" sz="3300" dirty="0" err="1"/>
              <a:t>tất</a:t>
            </a:r>
            <a:r>
              <a:rPr lang="en-US" sz="3300" dirty="0"/>
              <a:t> </a:t>
            </a:r>
            <a:r>
              <a:rPr lang="en-US" sz="3300" dirty="0" err="1"/>
              <a:t>cả</a:t>
            </a:r>
            <a:r>
              <a:rPr lang="en-US" sz="3300" dirty="0"/>
              <a:t> </a:t>
            </a:r>
            <a:r>
              <a:rPr lang="en-US" sz="3300" dirty="0" err="1"/>
              <a:t>loài</a:t>
            </a:r>
            <a:endParaRPr lang="vi-VN" sz="3300" dirty="0"/>
          </a:p>
          <a:p>
            <a:pPr marL="0" indent="0">
              <a:buNone/>
            </a:pPr>
            <a:r>
              <a:rPr lang="en-US" sz="3300" dirty="0"/>
              <a:t>Ra </a:t>
            </a:r>
            <a:r>
              <a:rPr lang="en-US" sz="3300" dirty="0" err="1"/>
              <a:t>khỏi</a:t>
            </a:r>
            <a:r>
              <a:rPr lang="en-US" sz="3300" dirty="0"/>
              <a:t> </a:t>
            </a:r>
            <a:r>
              <a:rPr lang="en-US" sz="3300" dirty="0" err="1"/>
              <a:t>tất</a:t>
            </a:r>
            <a:r>
              <a:rPr lang="en-US" sz="3300" dirty="0"/>
              <a:t> </a:t>
            </a:r>
            <a:r>
              <a:rPr lang="en-US" sz="3300" dirty="0" err="1"/>
              <a:t>cả</a:t>
            </a:r>
            <a:r>
              <a:rPr lang="en-US" sz="3300" dirty="0"/>
              <a:t> </a:t>
            </a:r>
            <a:r>
              <a:rPr lang="en-US" sz="3300" dirty="0" err="1"/>
              <a:t>khổ</a:t>
            </a:r>
            <a:endParaRPr lang="en-US" sz="3300" dirty="0"/>
          </a:p>
          <a:p>
            <a:pPr marL="0" indent="0">
              <a:buNone/>
            </a:pPr>
            <a:r>
              <a:rPr lang="en-US" sz="3300" dirty="0"/>
              <a:t>…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Giả sử có người đến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Chặt đứt rời thân tôi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Trọn chẳng sanh lòng giận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Biết do nghiệp thuở trước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Chúng sanh gây thiện ác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Theo nghiệp tự thọ quả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Chắc đời trước tôi ác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Nay phải chịu báo khổ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Nay chịu lấy khổ báo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Quán thân như bóng tượng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Bọt nước ảo hóa mộng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Là không tất cánh không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Nếu có người thành tâm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Giúp đỡ nuôi dưỡng tôi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Phải nhớ báo ơn họ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Mà chẳng sanh lòng mừng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Cúng dường chẳng vui mừng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Mắng hại chẳng giận hờn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Mừng giận đều chướng ngại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Chẳng phải đạo chơn chánh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Phải xa rời tất cả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Lòng tham ái sân hận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Thường phải tu không tịch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Dứt hết các chướng ngại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Nhẫn nhục gốc thập lực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Chư Phật thần thông nguyện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Trí vô ngại đại bi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Đều do nhẫn làm gốc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Tứ đế niệm chánh cần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Căn lực giác đạo phần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Đều dùng nhẫn làm gốc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Người trí nên tu nhẫn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Phật tại Ba La Nại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Chuyển pháp luân vô thượng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Cũng lấy nhẫn làm gốc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Chư Phật thường khen nhẫn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Các ông cũng phải tu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Không, nhẫn, vô sanh diệt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Các pháp tướng thường không</a:t>
            </a:r>
          </a:p>
          <a:p>
            <a:pPr marL="0" indent="0">
              <a:buNone/>
            </a:pPr>
            <a:r>
              <a:rPr lang="vi-VN" sz="3300" dirty="0">
                <a:latin typeface="Calibri" panose="020F0502020204030204" pitchFamily="34" charset="0"/>
                <a:cs typeface="Calibri" panose="020F0502020204030204" pitchFamily="34" charset="0"/>
              </a:rPr>
              <a:t>Thì được Phật công đức.</a:t>
            </a:r>
          </a:p>
          <a:p>
            <a:pPr marL="0" indent="0">
              <a:buNone/>
            </a:pPr>
            <a:endParaRPr lang="vi-VN" dirty="0"/>
          </a:p>
          <a:p>
            <a:pPr marL="0" indent="0">
              <a:buNone/>
            </a:pPr>
            <a:endParaRPr lang="vi-VN" b="1" dirty="0" smtClean="0"/>
          </a:p>
        </p:txBody>
      </p:sp>
    </p:spTree>
    <p:extLst>
      <p:ext uri="{BB962C8B-B14F-4D97-AF65-F5344CB8AC3E}">
        <p14:creationId xmlns:p14="http://schemas.microsoft.com/office/powerpoint/2010/main" val="168882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4991</Words>
  <Application>Microsoft Office PowerPoint</Application>
  <PresentationFormat>On-screen Show (4:3)</PresentationFormat>
  <Paragraphs>196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Nhẫn nhục tiêu Sân hận</vt:lpstr>
      <vt:lpstr>Kinh Tuyển tập Đại Bảo Tích PHÁP HỘI PHÚ LÂU NA  phẩm Bất thối</vt:lpstr>
      <vt:lpstr>Kinh Tuyển tập Đại Bảo Tích PHÁP HỘI PHÚ LÂU NA  phẩm Cụ Thiện Căn</vt:lpstr>
      <vt:lpstr>Kinh Tuyển tập Đại Bảo Tích PHÁP HỘI PHÚ LÂU NA  phẩm Cụ Thiện Căn</vt:lpstr>
      <vt:lpstr>Kinh Tuyển tập Đại Bảo Tích PHÁP HỘI PHÚ LÂU NA  phẩm Cụ Thiện Căn</vt:lpstr>
      <vt:lpstr>Kinh Tuyển tập Đại Bảo Tích PHÁP HỘI PHÚ LÂU NA  phẩm Cụ Thiện Căn</vt:lpstr>
      <vt:lpstr>Kinh Tuyển tập Đại Bảo Tích PHÁP HỘI PHÚ LÂU NA  phẩm Cụ Thiện Căn</vt:lpstr>
      <vt:lpstr>Kinh Tuyển tập Đại Bảo Tích PHÁP HỘI PHÚ LÂU NA  phẩm Cụ Thiện Căn</vt:lpstr>
      <vt:lpstr>Kinh Tuyển tập Đại Bảo Tích PHÁP HỘI PHÚ LÂU NA  phẩm Cụ Thiện Căn</vt:lpstr>
      <vt:lpstr>Kinh Tuyển tập Đại Bảo Tích PHÁP HỘI PHÚ LÂU NA  phẩm Cụ Thiện Căn</vt:lpstr>
      <vt:lpstr>Kinh Tuyển tập Đại Bảo Tích PHÁP HỘI PHÚ LÂU NA  phẩm Cụ Thiện Căn</vt:lpstr>
      <vt:lpstr>Kinh Tuyển tập Đại Bảo Tích PHÁP HỘI VÔ TẬN PHỤC TẠNG</vt:lpstr>
      <vt:lpstr>Kinh Tuyển tập Đại Bảo Tích PHÁP HỘI VÔ TẬN PHỤC TẠNG</vt:lpstr>
      <vt:lpstr>Kinh Tuyển tập Đại Bảo Tích PHÁP HỘI VÔ TẬN PHỤC TẠNG</vt:lpstr>
      <vt:lpstr>Kinh Tuyển tập Đại Bảo Tích PHÁP HỘI VÔ TẬN PHỤC TẠNG</vt:lpstr>
      <vt:lpstr>Kinh Tuyển tập Đại Bảo Tích PHÁP HỘI VÔ TẬN PHỤC TẠNG Trí vô công dụng là gì?</vt:lpstr>
      <vt:lpstr>Kinh Tuyển tập Đại Bảo Tích PHÁP HỘI THIệN TÝ BỒ TÁT Nhẫn nhục Ba La Mật</vt:lpstr>
      <vt:lpstr>Kinh Tuyển tập Đại Bảo Tích PHÁP HỘI THIệN TÝ BỒ TÁT Nhẫn nhục Ba La Mật</vt:lpstr>
      <vt:lpstr>Kinh Tuyển tập Đại Bảo Tích PHÁP HỘI THIệN TÝ BỒ TÁT Nhẫn nhục Ba La Mật</vt:lpstr>
      <vt:lpstr>Kinh Tuyển tập Đại Bảo Tích PHÁP HỘI THIệN TÝ BỒ TÁT Nhẫn nhục Ba La Mật</vt:lpstr>
      <vt:lpstr>Kinh Tuyển tập Đại Bảo Tích PHÁP HỘI THIệN TÝ BỒ TÁT Nhẫn nhục Ba La Mật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Vài điều suy tư cho một bộ máy hành chánh tinh gọn</dc:title>
  <dc:creator>GINADOHA</dc:creator>
  <cp:lastModifiedBy>GINADOHA</cp:lastModifiedBy>
  <cp:revision>37</cp:revision>
  <dcterms:created xsi:type="dcterms:W3CDTF">2018-01-19T15:02:55Z</dcterms:created>
  <dcterms:modified xsi:type="dcterms:W3CDTF">2018-11-29T07:34:30Z</dcterms:modified>
</cp:coreProperties>
</file>