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BC26-AC08-439F-BFD3-CBA0C1019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A2BE7-44D0-4C49-8D00-7E4895860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9EE82-5AE9-4AB4-BDA0-7EC0D3B2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3A7FA-5B9F-4283-9893-15181E787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EF108-753C-49B2-9158-DFD07531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3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C173-66ED-417A-BC89-30E75320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479D6-6226-4EAC-BC5A-47D874D51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4B06F-F6F4-43E0-A99C-59C0D82B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B9361-385D-43BF-80EB-0C4A306EA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62D75-7426-49DB-9C04-B235B8202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6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9B9D0-0206-41BE-9B27-E4610D63D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B5222-B901-4A31-8464-35F3F9018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891D-85C6-4FAA-9A9B-00DFF30D3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B78F6-7AD1-41EF-AB2B-2B0A8186C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DC767-B14F-4E39-8D7F-72E9F448D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5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4D42-F38F-4A07-91A1-6E7A4A4BD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1B521-F4C5-4CD1-AC93-C595BE1A2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FD7F0-13D9-4515-A4FB-56830C84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EC3A7-6E95-4639-9148-3E6B11B1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3C372-C524-47BC-9330-A992CE06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6A517-892F-49B0-9AD9-1981270E1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CADB0-B11C-4025-816A-946FB40A9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D083D-C40D-4F95-A37F-D87026D7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313CF-16B6-4B37-AEC0-4A87CF96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F5E68-49E0-4500-874D-C33A8623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7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8820F-CAE9-4BD1-B196-49F4F9515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C7800-21C5-42E0-A091-48B525E1B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57A915-AA4D-4584-9654-AB0B9918B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474B4-0183-4270-8656-44DAA7CF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E24FA-B9E6-4278-AB8E-843794A43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48291-67D9-44EC-BBF4-62BB3F678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7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5EE57-039B-45EC-8AB7-429E2692F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8631F-593E-42D4-8366-E10104438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2A036-A7DB-4012-B738-9046AF35A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71A8A6-4867-4A1A-82FE-C3A7BC566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54FF7-0762-485A-8C1F-8042BC3B9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5B0E5E-E80B-48E6-9243-B762BA96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AF544B-133D-48B1-8962-9F243456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070C43-504E-4888-ADD6-50F06F850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8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5413C-7C35-4416-AEF0-7E31B516D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FAA2B4-5739-4F10-A8EE-526671E2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45CCE-57D9-4D28-8271-8C544A786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9D481-B7B3-45CA-AD5D-C1E33BACF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0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5F602-3F7B-42B4-818D-7DEC623B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91178-F578-460A-A1F0-5CFDB45F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18A20-2FAA-477D-BFA5-B03468ABE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04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57366-AE36-46CE-AD81-84A2F994D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1D1CF-0865-4385-82CE-2830B1163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0088A8-0F39-4C04-876D-A94EF9953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2ECF6-A053-49B2-826E-79F613AE3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A3497-F043-4440-A24A-7524A13E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B03EF-44F3-43AC-8417-275AABAA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3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7D992-4006-4CAE-B83F-B14F3877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E12C85-C4E2-458D-9A34-ADAC0F2F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313A0-71B1-4448-945E-17F4ED0B9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7E6A5-759B-4BC8-A861-43D7CAB9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92168-A5B0-41AC-8BF2-66A7EE12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FEA49-F83C-4472-850B-D42D4156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8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7E9AEC-B335-40DB-A9D3-EE95357C5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72528-6E9A-45DA-8BE5-B056E112F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219C5-88FA-407A-BE14-901602811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5BD19-3506-4B1D-9822-F0E34492D66B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A39BC-2899-4A6B-AEF0-C5872C43F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0E5AA-38D0-4BBB-A9E2-C6E761C05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5940B-ABA0-4B24-AB46-D7BAD7242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3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ncekids.co.nz/earth_sun_moon.sw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13D17-CF99-40F0-8D56-D4A503EE4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Finger Pointing to the moon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A29C3D-3863-46F5-90BD-7EEAFEFA8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8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18CB-C7AF-4E7B-B84A-FF58547A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only correct direction?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E3E62-8165-49C7-BD2D-F6ABFEFAA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think your finger pointing direction to the moon is the only right one? Think again!!!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A8155D-FB17-4C8B-8A83-D9C44B7DEC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0" y="2718001"/>
            <a:ext cx="323850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8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A8F86-320D-43BE-97CD-51795042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proof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88F71-8AD6-4012-A066-033100E53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Tool: </a:t>
            </a:r>
            <a:r>
              <a:rPr lang="en-US" dirty="0">
                <a:hlinkClick r:id="rId2"/>
              </a:rPr>
              <a:t>http://www.sciencekids.co.nz/earth_sun_moon.swf</a:t>
            </a:r>
            <a:endParaRPr lang="en-US" dirty="0"/>
          </a:p>
          <a:p>
            <a:r>
              <a:rPr lang="en-US" dirty="0"/>
              <a:t>Add two markers to the globe, white one on the East and yellow on the West. Each marker represents the location of each actor.</a:t>
            </a:r>
          </a:p>
          <a:p>
            <a:r>
              <a:rPr lang="en-US" dirty="0"/>
              <a:t>3 captures from the animation, at each capture, each actor points to the moon (if they can see it), representing by the arrow direction.</a:t>
            </a:r>
          </a:p>
          <a:p>
            <a:r>
              <a:rPr lang="en-US" dirty="0"/>
              <a:t>The sun is also orbiting around the center of the Milky Way Galaxy at the speed of 828,000 km/</a:t>
            </a:r>
            <a:r>
              <a:rPr lang="en-US" dirty="0" err="1"/>
              <a:t>hr</a:t>
            </a:r>
            <a:r>
              <a:rPr lang="en-US" dirty="0"/>
              <a:t> that takes 230 million years to complete one cycle.</a:t>
            </a:r>
          </a:p>
          <a:p>
            <a:endParaRPr lang="en-US" dirty="0"/>
          </a:p>
          <a:p>
            <a:r>
              <a:rPr lang="en-US" dirty="0"/>
              <a:t>GOAL: Observe the direction of the arrow from bigger view!</a:t>
            </a:r>
          </a:p>
        </p:txBody>
      </p:sp>
    </p:spTree>
    <p:extLst>
      <p:ext uri="{BB962C8B-B14F-4D97-AF65-F5344CB8AC3E}">
        <p14:creationId xmlns:p14="http://schemas.microsoft.com/office/powerpoint/2010/main" val="365570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177BC-15B1-4560-82DB-20AC60D29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position of the Sun, Earth and Moon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EB015E-9F5A-402A-A636-8CC1F6A439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422" y="1342108"/>
            <a:ext cx="9125656" cy="5133182"/>
          </a:xfr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29A1506-1BD1-46B1-9E72-7D105CC06A19}"/>
              </a:ext>
            </a:extLst>
          </p:cNvPr>
          <p:cNvCxnSpPr/>
          <p:nvPr/>
        </p:nvCxnSpPr>
        <p:spPr>
          <a:xfrm>
            <a:off x="5570483" y="2575034"/>
            <a:ext cx="1334814" cy="557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27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EB256-5216-4415-BF4F-6281AF56B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 Months later, finger pointing direction changes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1DC5F4-476B-438D-8F3C-EAED544B0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903" y="1639636"/>
            <a:ext cx="8374268" cy="4710526"/>
          </a:xfr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6B3F86E-E0E8-4849-ACEB-47061C5DD36C}"/>
              </a:ext>
            </a:extLst>
          </p:cNvPr>
          <p:cNvCxnSpPr>
            <a:cxnSpLocks/>
          </p:cNvCxnSpPr>
          <p:nvPr/>
        </p:nvCxnSpPr>
        <p:spPr>
          <a:xfrm flipV="1">
            <a:off x="6695090" y="3429000"/>
            <a:ext cx="525517" cy="1374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62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0557E-6AE2-4FA0-A88C-B37C7B76C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70 hours later, 2 actors can contradict (if they can see the “empty” moon!!!)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C6F179-6994-4BF7-B7EF-817E179108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716" y="1553696"/>
            <a:ext cx="8927141" cy="5021517"/>
          </a:xfr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2E362A-8979-4614-AEFD-860D9F991513}"/>
              </a:ext>
            </a:extLst>
          </p:cNvPr>
          <p:cNvCxnSpPr>
            <a:cxnSpLocks/>
          </p:cNvCxnSpPr>
          <p:nvPr/>
        </p:nvCxnSpPr>
        <p:spPr>
          <a:xfrm>
            <a:off x="5780690" y="3523590"/>
            <a:ext cx="1881351" cy="585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F21B0C-E9D1-4FC6-B5AC-BDB41AFDD412}"/>
              </a:ext>
            </a:extLst>
          </p:cNvPr>
          <p:cNvCxnSpPr>
            <a:cxnSpLocks/>
          </p:cNvCxnSpPr>
          <p:nvPr/>
        </p:nvCxnSpPr>
        <p:spPr>
          <a:xfrm flipV="1">
            <a:off x="5928104" y="3932181"/>
            <a:ext cx="1733937" cy="566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330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956BE-60A8-4240-9C60-509408077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4E53D-1B1E-4D92-BB6E-097497962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Yours to conclude!</a:t>
            </a:r>
          </a:p>
        </p:txBody>
      </p:sp>
    </p:spTree>
    <p:extLst>
      <p:ext uri="{BB962C8B-B14F-4D97-AF65-F5344CB8AC3E}">
        <p14:creationId xmlns:p14="http://schemas.microsoft.com/office/powerpoint/2010/main" val="308638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189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Finger Pointing to the moon</vt:lpstr>
      <vt:lpstr>The only correct direction?</vt:lpstr>
      <vt:lpstr>Scientific proof</vt:lpstr>
      <vt:lpstr>Initial position of the Sun, Earth and Moon</vt:lpstr>
      <vt:lpstr>9 Months later, finger pointing direction changes</vt:lpstr>
      <vt:lpstr>70 hours later, 2 actors can contradict (if they can see the “empty” moon!!!)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Giang Do-Tien</dc:creator>
  <cp:lastModifiedBy>Giang Do-Tien</cp:lastModifiedBy>
  <cp:revision>9</cp:revision>
  <dcterms:created xsi:type="dcterms:W3CDTF">2018-03-03T01:59:03Z</dcterms:created>
  <dcterms:modified xsi:type="dcterms:W3CDTF">2018-11-26T16:34:43Z</dcterms:modified>
</cp:coreProperties>
</file>